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3"/>
    <p:sldMasterId id="2147483669" r:id="rId4"/>
    <p:sldMasterId id="2147483691" r:id="rId5"/>
    <p:sldMasterId id="2147483695" r:id="rId6"/>
    <p:sldMasterId id="2147483714"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Lst>
  <p:sldSz cy="5143500" cx="9144000"/>
  <p:notesSz cx="6858000" cy="9144000"/>
  <p:embeddedFontLst>
    <p:embeddedFont>
      <p:font typeface="Roboto Mono Medium"/>
      <p:regular r:id="rId36"/>
      <p:bold r:id="rId37"/>
      <p:italic r:id="rId38"/>
      <p:boldItalic r:id="rId39"/>
    </p:embeddedFont>
    <p:embeddedFont>
      <p:font typeface="Proxima Nova"/>
      <p:regular r:id="rId40"/>
      <p:bold r:id="rId41"/>
      <p:italic r:id="rId42"/>
      <p:boldItalic r:id="rId43"/>
    </p:embeddedFont>
    <p:embeddedFont>
      <p:font typeface="Public Sans"/>
      <p:regular r:id="rId44"/>
      <p:bold r:id="rId45"/>
      <p:italic r:id="rId46"/>
      <p:boldItalic r:id="rId47"/>
    </p:embeddedFont>
    <p:embeddedFont>
      <p:font typeface="Helvetica Neue"/>
      <p:regular r:id="rId48"/>
      <p:bold r:id="rId49"/>
      <p:italic r:id="rId50"/>
      <p:boldItalic r:id="rId51"/>
    </p:embeddedFont>
    <p:embeddedFont>
      <p:font typeface="Nunito Sans ExtraBold"/>
      <p:bold r:id="rId52"/>
      <p:boldItalic r:id="rId53"/>
    </p:embeddedFont>
    <p:embeddedFont>
      <p:font typeface="Open Sans SemiBold"/>
      <p:regular r:id="rId54"/>
      <p:bold r:id="rId55"/>
      <p:italic r:id="rId56"/>
      <p:boldItalic r:id="rId57"/>
    </p:embeddedFont>
    <p:embeddedFont>
      <p:font typeface="Open Sans ExtraBold"/>
      <p:bold r:id="rId58"/>
      <p:boldItalic r:id="rId59"/>
    </p:embeddedFont>
    <p:embeddedFont>
      <p:font typeface="Open Sans Medium"/>
      <p:regular r:id="rId60"/>
      <p:bold r:id="rId61"/>
      <p:italic r:id="rId62"/>
      <p:boldItalic r:id="rId63"/>
    </p:embeddedFont>
    <p:embeddedFont>
      <p:font typeface="Oswald"/>
      <p:regular r:id="rId64"/>
      <p:bold r:id="rId65"/>
    </p:embeddedFont>
    <p:embeddedFont>
      <p:font typeface="Helvetica Neue Light"/>
      <p:regular r:id="rId66"/>
      <p:bold r:id="rId67"/>
      <p:italic r:id="rId68"/>
      <p:boldItalic r:id="rId69"/>
    </p:embeddedFont>
    <p:embeddedFont>
      <p:font typeface="Public Sans SemiBold"/>
      <p:regular r:id="rId70"/>
      <p:bold r:id="rId71"/>
      <p:italic r:id="rId72"/>
      <p:boldItalic r:id="rId73"/>
    </p:embeddedFont>
    <p:embeddedFont>
      <p:font typeface="Public Sans Light"/>
      <p:regular r:id="rId74"/>
      <p:bold r:id="rId75"/>
      <p:italic r:id="rId76"/>
      <p:boldItalic r:id="rId77"/>
    </p:embeddedFont>
    <p:embeddedFont>
      <p:font typeface="Nunito Sans"/>
      <p:regular r:id="rId78"/>
      <p:bold r:id="rId79"/>
      <p:italic r:id="rId80"/>
      <p:boldItalic r:id="rId81"/>
    </p:embeddedFont>
    <p:embeddedFont>
      <p:font typeface="Open Sans"/>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86" roundtripDataSignature="AMtx7mi7g4DeSgY9gpwysySZKDy1PSMD0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ProximaNova-regular.fntdata"/><Relationship Id="rId84" Type="http://schemas.openxmlformats.org/officeDocument/2006/relationships/font" Target="fonts/OpenSans-italic.fntdata"/><Relationship Id="rId83" Type="http://schemas.openxmlformats.org/officeDocument/2006/relationships/font" Target="fonts/OpenSans-bold.fntdata"/><Relationship Id="rId42" Type="http://schemas.openxmlformats.org/officeDocument/2006/relationships/font" Target="fonts/ProximaNova-italic.fntdata"/><Relationship Id="rId86" Type="http://customschemas.google.com/relationships/presentationmetadata" Target="metadata"/><Relationship Id="rId41" Type="http://schemas.openxmlformats.org/officeDocument/2006/relationships/font" Target="fonts/ProximaNova-bold.fntdata"/><Relationship Id="rId85" Type="http://schemas.openxmlformats.org/officeDocument/2006/relationships/font" Target="fonts/OpenSans-boldItalic.fntdata"/><Relationship Id="rId44" Type="http://schemas.openxmlformats.org/officeDocument/2006/relationships/font" Target="fonts/PublicSans-regular.fntdata"/><Relationship Id="rId43" Type="http://schemas.openxmlformats.org/officeDocument/2006/relationships/font" Target="fonts/ProximaNova-boldItalic.fntdata"/><Relationship Id="rId46" Type="http://schemas.openxmlformats.org/officeDocument/2006/relationships/font" Target="fonts/PublicSans-italic.fntdata"/><Relationship Id="rId45" Type="http://schemas.openxmlformats.org/officeDocument/2006/relationships/font" Target="fonts/PublicSans-bold.fntdata"/><Relationship Id="rId80" Type="http://schemas.openxmlformats.org/officeDocument/2006/relationships/font" Target="fonts/NunitoSans-italic.fntdata"/><Relationship Id="rId82" Type="http://schemas.openxmlformats.org/officeDocument/2006/relationships/font" Target="fonts/OpenSans-regular.fntdata"/><Relationship Id="rId81" Type="http://schemas.openxmlformats.org/officeDocument/2006/relationships/font" Target="fonts/NunitoSans-boldItalic.fntdata"/><Relationship Id="rId1" Type="http://schemas.openxmlformats.org/officeDocument/2006/relationships/theme" Target="theme/theme6.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1.xml"/><Relationship Id="rId48" Type="http://schemas.openxmlformats.org/officeDocument/2006/relationships/font" Target="fonts/HelveticaNeue-regular.fntdata"/><Relationship Id="rId47" Type="http://schemas.openxmlformats.org/officeDocument/2006/relationships/font" Target="fonts/PublicSans-boldItalic.fntdata"/><Relationship Id="rId49" Type="http://schemas.openxmlformats.org/officeDocument/2006/relationships/font" Target="fonts/HelveticaNeue-bold.fntdata"/><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notesMaster" Target="notesMasters/notesMaster1.xml"/><Relationship Id="rId73" Type="http://schemas.openxmlformats.org/officeDocument/2006/relationships/font" Target="fonts/PublicSansSemiBold-boldItalic.fntdata"/><Relationship Id="rId72" Type="http://schemas.openxmlformats.org/officeDocument/2006/relationships/font" Target="fonts/PublicSansSemiBold-italic.fntdata"/><Relationship Id="rId31" Type="http://schemas.openxmlformats.org/officeDocument/2006/relationships/slide" Target="slides/slide23.xml"/><Relationship Id="rId75" Type="http://schemas.openxmlformats.org/officeDocument/2006/relationships/font" Target="fonts/PublicSansLight-bold.fntdata"/><Relationship Id="rId30" Type="http://schemas.openxmlformats.org/officeDocument/2006/relationships/slide" Target="slides/slide22.xml"/><Relationship Id="rId74" Type="http://schemas.openxmlformats.org/officeDocument/2006/relationships/font" Target="fonts/PublicSansLight-regular.fntdata"/><Relationship Id="rId33" Type="http://schemas.openxmlformats.org/officeDocument/2006/relationships/slide" Target="slides/slide25.xml"/><Relationship Id="rId77" Type="http://schemas.openxmlformats.org/officeDocument/2006/relationships/font" Target="fonts/PublicSansLight-boldItalic.fntdata"/><Relationship Id="rId32" Type="http://schemas.openxmlformats.org/officeDocument/2006/relationships/slide" Target="slides/slide24.xml"/><Relationship Id="rId76" Type="http://schemas.openxmlformats.org/officeDocument/2006/relationships/font" Target="fonts/PublicSansLight-italic.fntdata"/><Relationship Id="rId35" Type="http://schemas.openxmlformats.org/officeDocument/2006/relationships/slide" Target="slides/slide27.xml"/><Relationship Id="rId79" Type="http://schemas.openxmlformats.org/officeDocument/2006/relationships/font" Target="fonts/NunitoSans-bold.fntdata"/><Relationship Id="rId34" Type="http://schemas.openxmlformats.org/officeDocument/2006/relationships/slide" Target="slides/slide26.xml"/><Relationship Id="rId78" Type="http://schemas.openxmlformats.org/officeDocument/2006/relationships/font" Target="fonts/NunitoSans-regular.fntdata"/><Relationship Id="rId71" Type="http://schemas.openxmlformats.org/officeDocument/2006/relationships/font" Target="fonts/PublicSansSemiBold-bold.fntdata"/><Relationship Id="rId70" Type="http://schemas.openxmlformats.org/officeDocument/2006/relationships/font" Target="fonts/PublicSansSemiBold-regular.fntdata"/><Relationship Id="rId37" Type="http://schemas.openxmlformats.org/officeDocument/2006/relationships/font" Target="fonts/RobotoMonoMedium-bold.fntdata"/><Relationship Id="rId36" Type="http://schemas.openxmlformats.org/officeDocument/2006/relationships/font" Target="fonts/RobotoMonoMedium-regular.fntdata"/><Relationship Id="rId39" Type="http://schemas.openxmlformats.org/officeDocument/2006/relationships/font" Target="fonts/RobotoMonoMedium-boldItalic.fntdata"/><Relationship Id="rId38" Type="http://schemas.openxmlformats.org/officeDocument/2006/relationships/font" Target="fonts/RobotoMonoMedium-italic.fntdata"/><Relationship Id="rId62" Type="http://schemas.openxmlformats.org/officeDocument/2006/relationships/font" Target="fonts/OpenSansMedium-italic.fntdata"/><Relationship Id="rId61" Type="http://schemas.openxmlformats.org/officeDocument/2006/relationships/font" Target="fonts/OpenSansMedium-bold.fntdata"/><Relationship Id="rId20" Type="http://schemas.openxmlformats.org/officeDocument/2006/relationships/slide" Target="slides/slide12.xml"/><Relationship Id="rId64" Type="http://schemas.openxmlformats.org/officeDocument/2006/relationships/font" Target="fonts/Oswald-regular.fntdata"/><Relationship Id="rId63" Type="http://schemas.openxmlformats.org/officeDocument/2006/relationships/font" Target="fonts/OpenSansMedium-boldItalic.fntdata"/><Relationship Id="rId22" Type="http://schemas.openxmlformats.org/officeDocument/2006/relationships/slide" Target="slides/slide14.xml"/><Relationship Id="rId66" Type="http://schemas.openxmlformats.org/officeDocument/2006/relationships/font" Target="fonts/HelveticaNeueLight-regular.fntdata"/><Relationship Id="rId21" Type="http://schemas.openxmlformats.org/officeDocument/2006/relationships/slide" Target="slides/slide13.xml"/><Relationship Id="rId65" Type="http://schemas.openxmlformats.org/officeDocument/2006/relationships/font" Target="fonts/Oswald-bold.fntdata"/><Relationship Id="rId24" Type="http://schemas.openxmlformats.org/officeDocument/2006/relationships/slide" Target="slides/slide16.xml"/><Relationship Id="rId68" Type="http://schemas.openxmlformats.org/officeDocument/2006/relationships/font" Target="fonts/HelveticaNeueLight-italic.fntdata"/><Relationship Id="rId23" Type="http://schemas.openxmlformats.org/officeDocument/2006/relationships/slide" Target="slides/slide15.xml"/><Relationship Id="rId67" Type="http://schemas.openxmlformats.org/officeDocument/2006/relationships/font" Target="fonts/HelveticaNeueLight-bold.fntdata"/><Relationship Id="rId60" Type="http://schemas.openxmlformats.org/officeDocument/2006/relationships/font" Target="fonts/OpenSansMedium-regular.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HelveticaNeueLight-boldItalic.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HelveticaNeue-boldItalic.fntdata"/><Relationship Id="rId50" Type="http://schemas.openxmlformats.org/officeDocument/2006/relationships/font" Target="fonts/HelveticaNeue-italic.fntdata"/><Relationship Id="rId53" Type="http://schemas.openxmlformats.org/officeDocument/2006/relationships/font" Target="fonts/NunitoSansExtraBold-boldItalic.fntdata"/><Relationship Id="rId52" Type="http://schemas.openxmlformats.org/officeDocument/2006/relationships/font" Target="fonts/NunitoSansExtraBold-bold.fntdata"/><Relationship Id="rId11" Type="http://schemas.openxmlformats.org/officeDocument/2006/relationships/slide" Target="slides/slide3.xml"/><Relationship Id="rId55" Type="http://schemas.openxmlformats.org/officeDocument/2006/relationships/font" Target="fonts/OpenSansSemiBold-bold.fntdata"/><Relationship Id="rId10" Type="http://schemas.openxmlformats.org/officeDocument/2006/relationships/slide" Target="slides/slide2.xml"/><Relationship Id="rId54" Type="http://schemas.openxmlformats.org/officeDocument/2006/relationships/font" Target="fonts/OpenSansSemiBold-regular.fntdata"/><Relationship Id="rId13" Type="http://schemas.openxmlformats.org/officeDocument/2006/relationships/slide" Target="slides/slide5.xml"/><Relationship Id="rId57" Type="http://schemas.openxmlformats.org/officeDocument/2006/relationships/font" Target="fonts/OpenSansSemiBold-boldItalic.fntdata"/><Relationship Id="rId12" Type="http://schemas.openxmlformats.org/officeDocument/2006/relationships/slide" Target="slides/slide4.xml"/><Relationship Id="rId56" Type="http://schemas.openxmlformats.org/officeDocument/2006/relationships/font" Target="fonts/OpenSansSemiBold-italic.fntdata"/><Relationship Id="rId15" Type="http://schemas.openxmlformats.org/officeDocument/2006/relationships/slide" Target="slides/slide7.xml"/><Relationship Id="rId59" Type="http://schemas.openxmlformats.org/officeDocument/2006/relationships/font" Target="fonts/OpenSansExtraBold-boldItalic.fntdata"/><Relationship Id="rId14" Type="http://schemas.openxmlformats.org/officeDocument/2006/relationships/slide" Target="slides/slide6.xml"/><Relationship Id="rId58" Type="http://schemas.openxmlformats.org/officeDocument/2006/relationships/font" Target="fonts/OpenSansExtraBold-bold.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3" name="Google Shape;72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2652c3dd1f4_0_2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Its not about number of people or entities its the relationship between them. How one thing can relate to another through</a:t>
            </a:r>
            <a:endParaRPr/>
          </a:p>
        </p:txBody>
      </p:sp>
      <p:sp>
        <p:nvSpPr>
          <p:cNvPr id="829" name="Google Shape;829;g2652c3dd1f4_0_2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2652c3dd1f4_0_2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Traditional relational databases, although proficient in managing structured data, can struggle when it comes to representing and querying these intricate relationships efficiently.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This structure allows for swift traversal of relationships,</a:t>
            </a:r>
            <a:endParaRPr/>
          </a:p>
        </p:txBody>
      </p:sp>
      <p:sp>
        <p:nvSpPr>
          <p:cNvPr id="876" name="Google Shape;876;g2652c3dd1f4_0_2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p4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2" name="Google Shape;892;p4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
              <a:t>Knowledge graphs as part of the bigger ecosystem.</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lang="en"/>
              <a:t>Data (structured, unstructured, semi-structured) is ingested via different mechanisms eg Neo4j Connector for Apache Spark, HOP, etc</a:t>
            </a:r>
            <a:endParaRPr/>
          </a:p>
          <a:p>
            <a:pPr indent="0" lvl="0" marL="158750" rtl="0" algn="l">
              <a:lnSpc>
                <a:spcPct val="100000"/>
              </a:lnSpc>
              <a:spcBef>
                <a:spcPts val="0"/>
              </a:spcBef>
              <a:spcAft>
                <a:spcPts val="0"/>
              </a:spcAft>
              <a:buSzPts val="1100"/>
              <a:buNone/>
            </a:pPr>
            <a:r>
              <a:rPr lang="en"/>
              <a:t>Data is stored, managed and analyzed via Neo4j</a:t>
            </a:r>
            <a:endParaRPr/>
          </a:p>
          <a:p>
            <a:pPr indent="0" lvl="0" marL="158750" rtl="0" algn="l">
              <a:lnSpc>
                <a:spcPct val="100000"/>
              </a:lnSpc>
              <a:spcBef>
                <a:spcPts val="0"/>
              </a:spcBef>
              <a:spcAft>
                <a:spcPts val="0"/>
              </a:spcAft>
              <a:buSzPts val="1100"/>
              <a:buNone/>
            </a:pPr>
            <a:r>
              <a:rPr lang="en"/>
              <a:t>Data may go out for further processing: </a:t>
            </a:r>
            <a:endParaRPr/>
          </a:p>
          <a:p>
            <a:pPr indent="0" lvl="0" marL="158750" rtl="0" algn="l">
              <a:lnSpc>
                <a:spcPct val="100000"/>
              </a:lnSpc>
              <a:spcBef>
                <a:spcPts val="0"/>
              </a:spcBef>
              <a:spcAft>
                <a:spcPts val="0"/>
              </a:spcAft>
              <a:buSzPts val="1100"/>
              <a:buNone/>
            </a:pPr>
            <a:r>
              <a:rPr lang="en"/>
              <a:t>For Visualization via our BI connector to Tableau, TIbco, etc.</a:t>
            </a:r>
            <a:endParaRPr/>
          </a:p>
          <a:p>
            <a:pPr indent="0" lvl="0" marL="158750" rtl="0" algn="l">
              <a:lnSpc>
                <a:spcPct val="100000"/>
              </a:lnSpc>
              <a:spcBef>
                <a:spcPts val="0"/>
              </a:spcBef>
              <a:spcAft>
                <a:spcPts val="0"/>
              </a:spcAft>
              <a:buSzPts val="1100"/>
              <a:buNone/>
            </a:pPr>
            <a:r>
              <a:rPr lang="en"/>
              <a:t>To: GraphQL to connect to other systems</a:t>
            </a:r>
            <a:endParaRPr/>
          </a:p>
          <a:p>
            <a:pPr indent="0" lvl="0" marL="158750" rtl="0" algn="l">
              <a:lnSpc>
                <a:spcPct val="100000"/>
              </a:lnSpc>
              <a:spcBef>
                <a:spcPts val="0"/>
              </a:spcBef>
              <a:spcAft>
                <a:spcPts val="0"/>
              </a:spcAft>
              <a:buSzPts val="1100"/>
              <a:buNone/>
            </a:pPr>
            <a:r>
              <a:rPr lang="en"/>
              <a:t>To autoML tools for machine learning processing</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4" name="Google Shape;1004;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p4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09" name="Google Shape;1009;p4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02" name="Google Shape;1102;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264a2a7109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7" name="Google Shape;1177;g264a2a71092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2aaa075277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b="1" lang="en"/>
              <a:t>What</a:t>
            </a:r>
            <a:r>
              <a:rPr lang="en"/>
              <a:t>: The staging of automobile accidents, making fictitious and exaggerated injury and damage claims is one of many forms of insurance fraud, including arson, which in sum cost as much as $20 billion a year in direct and indirect losses, the insurance industry has estimated. </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b="1" lang="en"/>
              <a:t>Why</a:t>
            </a:r>
            <a:r>
              <a:rPr lang="en"/>
              <a:t>: Graph analytics enable fraud analysts to quickly analyze complex relationships within insurance data and uncover hidden connections.</a:t>
            </a:r>
            <a:endParaRPr/>
          </a:p>
          <a:p>
            <a:pPr indent="0" lvl="0" marL="0" rtl="0" algn="l">
              <a:lnSpc>
                <a:spcPct val="100000"/>
              </a:lnSpc>
              <a:spcBef>
                <a:spcPts val="0"/>
              </a:spcBef>
              <a:spcAft>
                <a:spcPts val="0"/>
              </a:spcAft>
              <a:buClr>
                <a:schemeClr val="dk1"/>
              </a:buClr>
              <a:buSzPts val="1200"/>
              <a:buFont typeface="Calibri"/>
              <a:buNone/>
            </a:pPr>
            <a:r>
              <a:rPr lang="en"/>
              <a:t>Identify patterns and connections….</a:t>
            </a:r>
            <a:endParaRPr/>
          </a:p>
          <a:p>
            <a:pPr indent="0" lvl="0" marL="0" rtl="0" algn="l">
              <a:lnSpc>
                <a:spcPct val="100000"/>
              </a:lnSpc>
              <a:spcBef>
                <a:spcPts val="0"/>
              </a:spcBef>
              <a:spcAft>
                <a:spcPts val="0"/>
              </a:spcAft>
              <a:buClr>
                <a:schemeClr val="dk1"/>
              </a:buClr>
              <a:buSzPts val="1200"/>
              <a:buFont typeface="Calibri"/>
              <a:buNone/>
            </a:pPr>
            <a:r>
              <a:rPr lang="en"/>
              <a:t>Between individuals, vehicles and locations involved in suspected fraudulent activities</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b="1" lang="en"/>
              <a:t>How</a:t>
            </a:r>
            <a:r>
              <a:rPr lang="en"/>
              <a:t>: By loading the insurance data to Neo4j, it allow analysts to quickly uncover fraud ring patterns as shown above and use community detection algorithms to identify communities engaged in fraud.</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t/>
            </a:r>
            <a:endParaRPr/>
          </a:p>
        </p:txBody>
      </p:sp>
      <p:sp>
        <p:nvSpPr>
          <p:cNvPr id="1191" name="Google Shape;1191;g2aaa075277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Largest GenAI Deployment in APAC: Fortune 500 Refinery in Asia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Transition: Not only can Neo4j be used the financial or insurance industry…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
        <p:nvSpPr>
          <p:cNvPr id="1207" name="Google Shape;1207;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p4:notes"/>
          <p:cNvSpPr txBox="1"/>
          <p:nvPr>
            <p:ph idx="1" type="body"/>
          </p:nvPr>
        </p:nvSpPr>
        <p:spPr>
          <a:xfrm>
            <a:off x="685800" y="3993299"/>
            <a:ext cx="5486400" cy="378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
              <a:t>Panama papers</a:t>
            </a:r>
            <a:endParaRPr/>
          </a:p>
        </p:txBody>
      </p:sp>
      <p:sp>
        <p:nvSpPr>
          <p:cNvPr id="1215" name="Google Shape;1215;p4:notes"/>
          <p:cNvSpPr/>
          <p:nvPr>
            <p:ph idx="2" type="sldImg"/>
          </p:nvPr>
        </p:nvSpPr>
        <p:spPr>
          <a:xfrm>
            <a:off x="627063" y="630238"/>
            <a:ext cx="5603875" cy="31527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4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2" name="Google Shape;732;p4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2ac9fc99b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8" name="Google Shape;1228;g2ac9fc99bd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E</a:t>
            </a:r>
            <a:r>
              <a:rPr lang="en"/>
              <a:t>xpressive language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6" name="Google Shape;123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2aaa0752774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2" name="Google Shape;1242;g2aaa0752774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Not just enterprises, we also have Digital Natives like this e-commerce company in SEA that uses Neo4j for Fraud detection on vendor subsidies.</a:t>
            </a:r>
            <a:endParaRPr/>
          </a:p>
          <a:p>
            <a:pPr indent="-298450" lvl="0" marL="457200" rtl="0" algn="l">
              <a:lnSpc>
                <a:spcPct val="100000"/>
              </a:lnSpc>
              <a:spcBef>
                <a:spcPts val="0"/>
              </a:spcBef>
              <a:spcAft>
                <a:spcPts val="0"/>
              </a:spcAft>
              <a:buSzPts val="1100"/>
              <a:buChar char="-"/>
            </a:pPr>
            <a:r>
              <a:rPr lang="en"/>
              <a:t>We could exceed their latency requirement here by a wider range - achieving it in 10 ms against the expected 500 ms.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2a9afb23b39_0_0:notes"/>
          <p:cNvSpPr/>
          <p:nvPr>
            <p:ph idx="2" type="sldImg"/>
          </p:nvPr>
        </p:nvSpPr>
        <p:spPr>
          <a:xfrm>
            <a:off x="428625" y="686405"/>
            <a:ext cx="6000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1" name="Google Shape;1251;g2a9afb23b3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Let me give more concrete examples based on the four buckets we just saw.</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Take this one. This is EDF UC from a Joint customer of ours. </a:t>
            </a:r>
            <a:endParaRPr/>
          </a:p>
          <a:p>
            <a:pPr indent="0" lvl="0" marL="0" rtl="0" algn="l">
              <a:lnSpc>
                <a:spcPct val="100000"/>
              </a:lnSpc>
              <a:spcBef>
                <a:spcPts val="0"/>
              </a:spcBef>
              <a:spcAft>
                <a:spcPts val="0"/>
              </a:spcAft>
              <a:buSzPts val="1100"/>
              <a:buNone/>
            </a:pPr>
            <a:r>
              <a:rPr lang="en"/>
              <a:t>The customer wants to break data silos and build a K. mgmt System. They are leveraging both ACS &amp; Neo4j here. LLMs power the whole pipeline for Natural Language Tasks</a:t>
            </a:r>
            <a:endParaRPr/>
          </a:p>
        </p:txBody>
      </p:sp>
      <p:sp>
        <p:nvSpPr>
          <p:cNvPr id="1252" name="Google Shape;1252;g2a9afb23b39_0_0:notes"/>
          <p:cNvSpPr txBox="1"/>
          <p:nvPr>
            <p:ph idx="12" type="sldNum"/>
          </p:nvPr>
        </p:nvSpPr>
        <p:spPr>
          <a:xfrm>
            <a:off x="5908674" y="8685213"/>
            <a:ext cx="947700" cy="457200"/>
          </a:xfrm>
          <a:prstGeom prst="rect">
            <a:avLst/>
          </a:prstGeom>
          <a:noFill/>
          <a:ln>
            <a:noFill/>
          </a:ln>
        </p:spPr>
        <p:txBody>
          <a:bodyPr anchorCtr="0" anchor="ctr" bIns="86175" lIns="86175" spcFirstLastPara="1" rIns="86175" wrap="square" tIns="86175">
            <a:noAutofit/>
          </a:bodyPr>
          <a:lstStyle/>
          <a:p>
            <a:pPr indent="0" lvl="0" marL="0" marR="0" rtl="0" algn="l">
              <a:lnSpc>
                <a:spcPct val="100000"/>
              </a:lnSpc>
              <a:spcBef>
                <a:spcPts val="0"/>
              </a:spcBef>
              <a:spcAft>
                <a:spcPts val="0"/>
              </a:spcAft>
              <a:buClr>
                <a:srgbClr val="000000"/>
              </a:buClr>
              <a:buSzPts val="1300"/>
              <a:buFont typeface="Arial"/>
              <a:buNone/>
            </a:pPr>
            <a:fld id="{00000000-1234-1234-1234-123412341234}" type="slidenum">
              <a:rPr b="0" i="0" lang="en"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g2a9afb23b39_0_9:notes"/>
          <p:cNvSpPr/>
          <p:nvPr>
            <p:ph idx="2" type="sldImg"/>
          </p:nvPr>
        </p:nvSpPr>
        <p:spPr>
          <a:xfrm>
            <a:off x="428625" y="686405"/>
            <a:ext cx="6000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0" name="Google Shape;1260;g2a9afb23b39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Let me give more concrete examples based on the four buckets we just saw.</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Take this one. This is EDF UC from a Joint customer of ours. </a:t>
            </a:r>
            <a:endParaRPr/>
          </a:p>
          <a:p>
            <a:pPr indent="0" lvl="0" marL="0" rtl="0" algn="l">
              <a:lnSpc>
                <a:spcPct val="100000"/>
              </a:lnSpc>
              <a:spcBef>
                <a:spcPts val="0"/>
              </a:spcBef>
              <a:spcAft>
                <a:spcPts val="0"/>
              </a:spcAft>
              <a:buSzPts val="1100"/>
              <a:buNone/>
            </a:pPr>
            <a:r>
              <a:rPr lang="en"/>
              <a:t>The customer wants to break data silos and build a K. mgmt System. They are leveraging both ACS &amp; Neo4j here. LLMs power the whole pipeline for Natural Language Tasks</a:t>
            </a:r>
            <a:endParaRPr/>
          </a:p>
        </p:txBody>
      </p:sp>
      <p:sp>
        <p:nvSpPr>
          <p:cNvPr id="1261" name="Google Shape;1261;g2a9afb23b39_0_9:notes"/>
          <p:cNvSpPr txBox="1"/>
          <p:nvPr>
            <p:ph idx="12" type="sldNum"/>
          </p:nvPr>
        </p:nvSpPr>
        <p:spPr>
          <a:xfrm>
            <a:off x="5908674" y="8685213"/>
            <a:ext cx="947700" cy="457200"/>
          </a:xfrm>
          <a:prstGeom prst="rect">
            <a:avLst/>
          </a:prstGeom>
          <a:noFill/>
          <a:ln>
            <a:noFill/>
          </a:ln>
        </p:spPr>
        <p:txBody>
          <a:bodyPr anchorCtr="0" anchor="ctr" bIns="86175" lIns="86175" spcFirstLastPara="1" rIns="86175" wrap="square" tIns="86175">
            <a:noAutofit/>
          </a:bodyPr>
          <a:lstStyle/>
          <a:p>
            <a:pPr indent="0" lvl="0" marL="0" marR="0" rtl="0" algn="l">
              <a:lnSpc>
                <a:spcPct val="100000"/>
              </a:lnSpc>
              <a:spcBef>
                <a:spcPts val="0"/>
              </a:spcBef>
              <a:spcAft>
                <a:spcPts val="0"/>
              </a:spcAft>
              <a:buClr>
                <a:srgbClr val="000000"/>
              </a:buClr>
              <a:buSzPts val="1300"/>
              <a:buFont typeface="Arial"/>
              <a:buNone/>
            </a:pPr>
            <a:fld id="{00000000-1234-1234-1234-123412341234}" type="slidenum">
              <a:rPr b="0" i="0" lang="en"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2ad33b7c398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9" name="Google Shape;1269;g2ad33b7c398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2654fe726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2654fe726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2654fe726d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2654fe726d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0" name="Google Shape;74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p4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5" name="Google Shape;745;p4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Open Sans Medium"/>
              <a:ea typeface="Open Sans Medium"/>
              <a:cs typeface="Open Sans Medium"/>
              <a:sym typeface="Open Sans Medium"/>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264921337a6_0_2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7" name="Google Shape;757;g264921337a6_0_2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4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7" name="Google Shape;767;p4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9" name="Google Shape;77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2652c3dd1f4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4" name="Google Shape;784;g2652c3dd1f4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4" name="Google Shape;82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3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3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3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3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3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3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3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3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3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3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3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3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3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3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3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3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3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3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3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3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3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3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3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3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Section" type="secHead">
  <p:cSld name="SECTION_HEADER">
    <p:bg>
      <p:bgPr>
        <a:solidFill>
          <a:srgbClr val="018BFF"/>
        </a:solidFill>
      </p:bgPr>
    </p:bg>
    <p:spTree>
      <p:nvGrpSpPr>
        <p:cNvPr id="8" name="Shape 8"/>
        <p:cNvGrpSpPr/>
        <p:nvPr/>
      </p:nvGrpSpPr>
      <p:grpSpPr>
        <a:xfrm>
          <a:off x="0" y="0"/>
          <a:ext cx="0" cy="0"/>
          <a:chOff x="0" y="0"/>
          <a:chExt cx="0" cy="0"/>
        </a:xfrm>
      </p:grpSpPr>
      <p:sp>
        <p:nvSpPr>
          <p:cNvPr id="9" name="Google Shape;9;p55"/>
          <p:cNvSpPr txBox="1"/>
          <p:nvPr>
            <p:ph idx="12"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0" name="Google Shape;10;p55"/>
          <p:cNvPicPr preferRelativeResize="0"/>
          <p:nvPr/>
        </p:nvPicPr>
        <p:blipFill rotWithShape="1">
          <a:blip r:embed="rId2">
            <a:alphaModFix/>
          </a:blip>
          <a:srcRect b="0" l="0" r="21377" t="0"/>
          <a:stretch/>
        </p:blipFill>
        <p:spPr>
          <a:xfrm>
            <a:off x="3539825" y="-955975"/>
            <a:ext cx="5604174" cy="7128174"/>
          </a:xfrm>
          <a:prstGeom prst="rect">
            <a:avLst/>
          </a:prstGeom>
          <a:noFill/>
          <a:ln>
            <a:noFill/>
          </a:ln>
        </p:spPr>
      </p:pic>
      <p:sp>
        <p:nvSpPr>
          <p:cNvPr id="11" name="Google Shape;11;p55"/>
          <p:cNvSpPr txBox="1"/>
          <p:nvPr>
            <p:ph type="title"/>
          </p:nvPr>
        </p:nvSpPr>
        <p:spPr>
          <a:xfrm>
            <a:off x="682650" y="1097280"/>
            <a:ext cx="7425300" cy="15360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FFFFFF"/>
              </a:buClr>
              <a:buSzPts val="3600"/>
              <a:buFont typeface="Arial"/>
              <a:buNone/>
              <a:defRPr b="1" i="0" sz="36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p:txBody>
      </p:sp>
      <p:sp>
        <p:nvSpPr>
          <p:cNvPr id="12" name="Google Shape;12;p55"/>
          <p:cNvSpPr txBox="1"/>
          <p:nvPr>
            <p:ph idx="1" type="subTitle"/>
          </p:nvPr>
        </p:nvSpPr>
        <p:spPr>
          <a:xfrm>
            <a:off x="664700" y="3134825"/>
            <a:ext cx="4760700" cy="925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9pPr>
          </a:lstStyle>
          <a:p/>
        </p:txBody>
      </p:sp>
      <p:sp>
        <p:nvSpPr>
          <p:cNvPr id="13" name="Google Shape;13;p55"/>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Arial"/>
              <a:ea typeface="Arial"/>
              <a:cs typeface="Arial"/>
              <a:sym typeface="Arial"/>
            </a:endParaRPr>
          </a:p>
        </p:txBody>
      </p:sp>
      <p:pic>
        <p:nvPicPr>
          <p:cNvPr id="14" name="Google Shape;14;p55"/>
          <p:cNvPicPr preferRelativeResize="0"/>
          <p:nvPr/>
        </p:nvPicPr>
        <p:blipFill rotWithShape="1">
          <a:blip r:embed="rId3">
            <a:alphaModFix/>
          </a:blip>
          <a:srcRect b="0" l="0" r="0" t="0"/>
          <a:stretch/>
        </p:blipFill>
        <p:spPr>
          <a:xfrm>
            <a:off x="8447450" y="4830388"/>
            <a:ext cx="548641" cy="20581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Half 1">
  <p:cSld name="MAIN_POINT_2">
    <p:spTree>
      <p:nvGrpSpPr>
        <p:cNvPr id="75" name="Shape 75"/>
        <p:cNvGrpSpPr/>
        <p:nvPr/>
      </p:nvGrpSpPr>
      <p:grpSpPr>
        <a:xfrm>
          <a:off x="0" y="0"/>
          <a:ext cx="0" cy="0"/>
          <a:chOff x="0" y="0"/>
          <a:chExt cx="0" cy="0"/>
        </a:xfrm>
      </p:grpSpPr>
      <p:sp>
        <p:nvSpPr>
          <p:cNvPr id="76" name="Google Shape;76;p99"/>
          <p:cNvSpPr/>
          <p:nvPr/>
        </p:nvSpPr>
        <p:spPr>
          <a:xfrm>
            <a:off x="0" y="987875"/>
            <a:ext cx="4572000" cy="41556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99"/>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78" name="Google Shape;78;p99"/>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79" name="Google Shape;79;p99"/>
          <p:cNvSpPr txBox="1"/>
          <p:nvPr>
            <p:ph type="title"/>
          </p:nvPr>
        </p:nvSpPr>
        <p:spPr>
          <a:xfrm>
            <a:off x="5021125" y="1285862"/>
            <a:ext cx="3624900" cy="4629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80" name="Google Shape;80;p99"/>
          <p:cNvSpPr txBox="1"/>
          <p:nvPr>
            <p:ph idx="2" type="title"/>
          </p:nvPr>
        </p:nvSpPr>
        <p:spPr>
          <a:xfrm>
            <a:off x="416810" y="1285862"/>
            <a:ext cx="3703200" cy="4629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rgbClr val="FFFFFF"/>
              </a:buClr>
              <a:buSzPts val="2400"/>
              <a:buFont typeface="Arial"/>
              <a:buNone/>
              <a:defRPr b="1" i="0" sz="24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81" name="Google Shape;81;p99"/>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Arial"/>
              <a:ea typeface="Arial"/>
              <a:cs typeface="Arial"/>
              <a:sym typeface="Arial"/>
            </a:endParaRPr>
          </a:p>
        </p:txBody>
      </p:sp>
      <p:sp>
        <p:nvSpPr>
          <p:cNvPr id="82" name="Google Shape;82;p99"/>
          <p:cNvSpPr txBox="1"/>
          <p:nvPr>
            <p:ph idx="1" type="body"/>
          </p:nvPr>
        </p:nvSpPr>
        <p:spPr>
          <a:xfrm>
            <a:off x="5021125" y="1851095"/>
            <a:ext cx="3703200" cy="28119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83" name="Google Shape;83;p99"/>
          <p:cNvSpPr txBox="1"/>
          <p:nvPr>
            <p:ph idx="3" type="body"/>
          </p:nvPr>
        </p:nvSpPr>
        <p:spPr>
          <a:xfrm>
            <a:off x="416810" y="1851095"/>
            <a:ext cx="3703200" cy="28119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1pPr>
            <a:lvl2pPr indent="-330200" lvl="1" marL="914400" marR="0" rtl="0" algn="l">
              <a:lnSpc>
                <a:spcPct val="115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2pPr>
            <a:lvl3pPr indent="-317500" lvl="2" marL="1371600" marR="0" rtl="0" algn="l">
              <a:lnSpc>
                <a:spcPct val="115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3pPr>
            <a:lvl4pPr indent="-311150" lvl="3" marL="1828800" marR="0" rtl="0" algn="l">
              <a:lnSpc>
                <a:spcPct val="115000"/>
              </a:lnSpc>
              <a:spcBef>
                <a:spcPts val="0"/>
              </a:spcBef>
              <a:spcAft>
                <a:spcPts val="0"/>
              </a:spcAft>
              <a:buClr>
                <a:srgbClr val="FFFFFF"/>
              </a:buClr>
              <a:buSzPts val="1300"/>
              <a:buFont typeface="Arial"/>
              <a:buChar char="◦"/>
              <a:defRPr b="0" i="0" sz="1300" u="none" cap="none" strike="noStrike">
                <a:solidFill>
                  <a:srgbClr val="FFFFFF"/>
                </a:solidFill>
                <a:latin typeface="Arial"/>
                <a:ea typeface="Arial"/>
                <a:cs typeface="Arial"/>
                <a:sym typeface="Arial"/>
              </a:defRPr>
            </a:lvl4pPr>
            <a:lvl5pPr indent="-304800" lvl="4" marL="2286000" marR="0" rtl="0" algn="l">
              <a:lnSpc>
                <a:spcPct val="115000"/>
              </a:lnSpc>
              <a:spcBef>
                <a:spcPts val="0"/>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5pPr>
            <a:lvl6pPr indent="-298450" lvl="5" marL="27432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6pPr>
            <a:lvl7pPr indent="-298450" lvl="6" marL="32004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7pPr>
            <a:lvl8pPr indent="-298450" lvl="7" marL="36576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8pPr>
            <a:lvl9pPr indent="-298450" lvl="8" marL="41148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9pPr>
          </a:lstStyle>
          <a:p/>
        </p:txBody>
      </p:sp>
      <p:pic>
        <p:nvPicPr>
          <p:cNvPr id="84" name="Google Shape;84;p99"/>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
        <p:nvSpPr>
          <p:cNvPr id="85" name="Google Shape;85;p99"/>
          <p:cNvSpPr txBox="1"/>
          <p:nvPr>
            <p:ph idx="4"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Quad 4 - A">
  <p:cSld name="MAIN_POINT_1_2">
    <p:spTree>
      <p:nvGrpSpPr>
        <p:cNvPr id="86" name="Shape 86"/>
        <p:cNvGrpSpPr/>
        <p:nvPr/>
      </p:nvGrpSpPr>
      <p:grpSpPr>
        <a:xfrm>
          <a:off x="0" y="0"/>
          <a:ext cx="0" cy="0"/>
          <a:chOff x="0" y="0"/>
          <a:chExt cx="0" cy="0"/>
        </a:xfrm>
      </p:grpSpPr>
      <p:sp>
        <p:nvSpPr>
          <p:cNvPr id="87" name="Google Shape;87;p100"/>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88" name="Google Shape;88;p100"/>
          <p:cNvSpPr/>
          <p:nvPr/>
        </p:nvSpPr>
        <p:spPr>
          <a:xfrm>
            <a:off x="625025" y="955225"/>
            <a:ext cx="3820500" cy="16986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00"/>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90" name="Google Shape;90;p100"/>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91" name="Google Shape;91;p100"/>
          <p:cNvSpPr txBox="1"/>
          <p:nvPr>
            <p:ph idx="2" type="title"/>
          </p:nvPr>
        </p:nvSpPr>
        <p:spPr>
          <a:xfrm>
            <a:off x="773750" y="111662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92" name="Google Shape;92;p100"/>
          <p:cNvSpPr txBox="1"/>
          <p:nvPr>
            <p:ph idx="1" type="body"/>
          </p:nvPr>
        </p:nvSpPr>
        <p:spPr>
          <a:xfrm>
            <a:off x="773741" y="154622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pic>
        <p:nvPicPr>
          <p:cNvPr id="93" name="Google Shape;93;p100"/>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
        <p:nvSpPr>
          <p:cNvPr id="94" name="Google Shape;94;p100"/>
          <p:cNvSpPr/>
          <p:nvPr/>
        </p:nvSpPr>
        <p:spPr>
          <a:xfrm>
            <a:off x="4701900" y="955225"/>
            <a:ext cx="3820500" cy="16986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00"/>
          <p:cNvSpPr txBox="1"/>
          <p:nvPr>
            <p:ph idx="3" type="title"/>
          </p:nvPr>
        </p:nvSpPr>
        <p:spPr>
          <a:xfrm>
            <a:off x="4850625" y="111662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96" name="Google Shape;96;p100"/>
          <p:cNvSpPr txBox="1"/>
          <p:nvPr>
            <p:ph idx="4" type="body"/>
          </p:nvPr>
        </p:nvSpPr>
        <p:spPr>
          <a:xfrm>
            <a:off x="4850616" y="154622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7" name="Google Shape;97;p100"/>
          <p:cNvSpPr/>
          <p:nvPr/>
        </p:nvSpPr>
        <p:spPr>
          <a:xfrm>
            <a:off x="625025" y="2890175"/>
            <a:ext cx="3820500" cy="16986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00"/>
          <p:cNvSpPr txBox="1"/>
          <p:nvPr>
            <p:ph idx="5" type="title"/>
          </p:nvPr>
        </p:nvSpPr>
        <p:spPr>
          <a:xfrm>
            <a:off x="773750" y="305157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99" name="Google Shape;99;p100"/>
          <p:cNvSpPr txBox="1"/>
          <p:nvPr>
            <p:ph idx="6" type="body"/>
          </p:nvPr>
        </p:nvSpPr>
        <p:spPr>
          <a:xfrm>
            <a:off x="773741" y="348117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0" name="Google Shape;100;p100"/>
          <p:cNvSpPr/>
          <p:nvPr/>
        </p:nvSpPr>
        <p:spPr>
          <a:xfrm>
            <a:off x="4701900" y="2890175"/>
            <a:ext cx="3820500" cy="16986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00"/>
          <p:cNvSpPr txBox="1"/>
          <p:nvPr>
            <p:ph idx="7" type="title"/>
          </p:nvPr>
        </p:nvSpPr>
        <p:spPr>
          <a:xfrm>
            <a:off x="4850625" y="305157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02" name="Google Shape;102;p100"/>
          <p:cNvSpPr txBox="1"/>
          <p:nvPr>
            <p:ph idx="8" type="body"/>
          </p:nvPr>
        </p:nvSpPr>
        <p:spPr>
          <a:xfrm>
            <a:off x="4850616" y="348117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Quad 4 - B">
  <p:cSld name="MAIN_POINT_1_2_1">
    <p:spTree>
      <p:nvGrpSpPr>
        <p:cNvPr id="103" name="Shape 103"/>
        <p:cNvGrpSpPr/>
        <p:nvPr/>
      </p:nvGrpSpPr>
      <p:grpSpPr>
        <a:xfrm>
          <a:off x="0" y="0"/>
          <a:ext cx="0" cy="0"/>
          <a:chOff x="0" y="0"/>
          <a:chExt cx="0" cy="0"/>
        </a:xfrm>
      </p:grpSpPr>
      <p:sp>
        <p:nvSpPr>
          <p:cNvPr id="104" name="Google Shape;104;p101"/>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05" name="Google Shape;105;p101"/>
          <p:cNvSpPr/>
          <p:nvPr/>
        </p:nvSpPr>
        <p:spPr>
          <a:xfrm>
            <a:off x="625025" y="955225"/>
            <a:ext cx="3820500" cy="1698600"/>
          </a:xfrm>
          <a:prstGeom prst="rect">
            <a:avLst/>
          </a:prstGeom>
          <a:solidFill>
            <a:srgbClr val="018B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01"/>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07" name="Google Shape;107;p101"/>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108" name="Google Shape;108;p101"/>
          <p:cNvSpPr txBox="1"/>
          <p:nvPr>
            <p:ph idx="2" type="title"/>
          </p:nvPr>
        </p:nvSpPr>
        <p:spPr>
          <a:xfrm>
            <a:off x="773750" y="111662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9pPr>
          </a:lstStyle>
          <a:p/>
        </p:txBody>
      </p:sp>
      <p:sp>
        <p:nvSpPr>
          <p:cNvPr id="109" name="Google Shape;109;p101"/>
          <p:cNvSpPr txBox="1"/>
          <p:nvPr>
            <p:ph idx="1" type="body"/>
          </p:nvPr>
        </p:nvSpPr>
        <p:spPr>
          <a:xfrm>
            <a:off x="773741" y="154622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1pPr>
            <a:lvl2pPr indent="-317500" lvl="1" marL="914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2pPr>
            <a:lvl3pPr indent="-317500" lvl="2" marL="1371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17500" lvl="3" marL="1828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pic>
        <p:nvPicPr>
          <p:cNvPr id="110" name="Google Shape;110;p101"/>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
        <p:nvSpPr>
          <p:cNvPr id="111" name="Google Shape;111;p101"/>
          <p:cNvSpPr/>
          <p:nvPr/>
        </p:nvSpPr>
        <p:spPr>
          <a:xfrm>
            <a:off x="4701900" y="955225"/>
            <a:ext cx="3820500" cy="1698600"/>
          </a:xfrm>
          <a:prstGeom prst="rect">
            <a:avLst/>
          </a:prstGeom>
          <a:solidFill>
            <a:srgbClr val="018B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01"/>
          <p:cNvSpPr txBox="1"/>
          <p:nvPr>
            <p:ph idx="3" type="title"/>
          </p:nvPr>
        </p:nvSpPr>
        <p:spPr>
          <a:xfrm>
            <a:off x="4850625" y="111662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9pPr>
          </a:lstStyle>
          <a:p/>
        </p:txBody>
      </p:sp>
      <p:sp>
        <p:nvSpPr>
          <p:cNvPr id="113" name="Google Shape;113;p101"/>
          <p:cNvSpPr txBox="1"/>
          <p:nvPr>
            <p:ph idx="4" type="body"/>
          </p:nvPr>
        </p:nvSpPr>
        <p:spPr>
          <a:xfrm>
            <a:off x="4850616" y="154622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1pPr>
            <a:lvl2pPr indent="-317500" lvl="1" marL="914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2pPr>
            <a:lvl3pPr indent="-317500" lvl="2" marL="1371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17500" lvl="3" marL="1828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
        <p:nvSpPr>
          <p:cNvPr id="114" name="Google Shape;114;p101"/>
          <p:cNvSpPr/>
          <p:nvPr/>
        </p:nvSpPr>
        <p:spPr>
          <a:xfrm>
            <a:off x="625025" y="2890175"/>
            <a:ext cx="3820500" cy="1698600"/>
          </a:xfrm>
          <a:prstGeom prst="rect">
            <a:avLst/>
          </a:prstGeom>
          <a:solidFill>
            <a:srgbClr val="018B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01"/>
          <p:cNvSpPr txBox="1"/>
          <p:nvPr>
            <p:ph idx="5" type="title"/>
          </p:nvPr>
        </p:nvSpPr>
        <p:spPr>
          <a:xfrm>
            <a:off x="773750" y="305157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9pPr>
          </a:lstStyle>
          <a:p/>
        </p:txBody>
      </p:sp>
      <p:sp>
        <p:nvSpPr>
          <p:cNvPr id="116" name="Google Shape;116;p101"/>
          <p:cNvSpPr txBox="1"/>
          <p:nvPr>
            <p:ph idx="6" type="body"/>
          </p:nvPr>
        </p:nvSpPr>
        <p:spPr>
          <a:xfrm>
            <a:off x="773741" y="348117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1pPr>
            <a:lvl2pPr indent="-317500" lvl="1" marL="914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2pPr>
            <a:lvl3pPr indent="-317500" lvl="2" marL="1371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17500" lvl="3" marL="1828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
        <p:nvSpPr>
          <p:cNvPr id="117" name="Google Shape;117;p101"/>
          <p:cNvSpPr/>
          <p:nvPr/>
        </p:nvSpPr>
        <p:spPr>
          <a:xfrm>
            <a:off x="4701900" y="2890175"/>
            <a:ext cx="3820500" cy="1698600"/>
          </a:xfrm>
          <a:prstGeom prst="rect">
            <a:avLst/>
          </a:prstGeom>
          <a:solidFill>
            <a:srgbClr val="018B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01"/>
          <p:cNvSpPr txBox="1"/>
          <p:nvPr>
            <p:ph idx="7" type="title"/>
          </p:nvPr>
        </p:nvSpPr>
        <p:spPr>
          <a:xfrm>
            <a:off x="4850625" y="305157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9pPr>
          </a:lstStyle>
          <a:p/>
        </p:txBody>
      </p:sp>
      <p:sp>
        <p:nvSpPr>
          <p:cNvPr id="119" name="Google Shape;119;p101"/>
          <p:cNvSpPr txBox="1"/>
          <p:nvPr>
            <p:ph idx="8" type="body"/>
          </p:nvPr>
        </p:nvSpPr>
        <p:spPr>
          <a:xfrm>
            <a:off x="4850616" y="348117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1pPr>
            <a:lvl2pPr indent="-317500" lvl="1" marL="914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2pPr>
            <a:lvl3pPr indent="-317500" lvl="2" marL="1371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17500" lvl="3" marL="1828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p:cSld name="SECTION_TITLE_AND_DESCRIPTION">
    <p:spTree>
      <p:nvGrpSpPr>
        <p:cNvPr id="120" name="Shape 120"/>
        <p:cNvGrpSpPr/>
        <p:nvPr/>
      </p:nvGrpSpPr>
      <p:grpSpPr>
        <a:xfrm>
          <a:off x="0" y="0"/>
          <a:ext cx="0" cy="0"/>
          <a:chOff x="0" y="0"/>
          <a:chExt cx="0" cy="0"/>
        </a:xfrm>
      </p:grpSpPr>
      <p:sp>
        <p:nvSpPr>
          <p:cNvPr id="121" name="Google Shape;121;p102"/>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02"/>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23" name="Google Shape;123;p102"/>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124" name="Google Shape;124;p102"/>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25" name="Google Shape;125;p102"/>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126" name="Google Shape;126;p102"/>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1">
  <p:cSld name="SECTION_TITLE_AND_DESCRIPTION_2">
    <p:spTree>
      <p:nvGrpSpPr>
        <p:cNvPr id="127" name="Shape 127"/>
        <p:cNvGrpSpPr/>
        <p:nvPr/>
      </p:nvGrpSpPr>
      <p:grpSpPr>
        <a:xfrm>
          <a:off x="0" y="0"/>
          <a:ext cx="0" cy="0"/>
          <a:chOff x="0" y="0"/>
          <a:chExt cx="0" cy="0"/>
        </a:xfrm>
      </p:grpSpPr>
      <p:sp>
        <p:nvSpPr>
          <p:cNvPr id="128" name="Google Shape;128;p103"/>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29" name="Google Shape;129;p103"/>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130" name="Google Shape;130;p103"/>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31" name="Google Shape;131;p103"/>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132" name="Google Shape;132;p103"/>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Without Graph)">
  <p:cSld name="SECTION_TITLE_AND_DESCRIPTION_1">
    <p:spTree>
      <p:nvGrpSpPr>
        <p:cNvPr id="133" name="Shape 133"/>
        <p:cNvGrpSpPr/>
        <p:nvPr/>
      </p:nvGrpSpPr>
      <p:grpSpPr>
        <a:xfrm>
          <a:off x="0" y="0"/>
          <a:ext cx="0" cy="0"/>
          <a:chOff x="0" y="0"/>
          <a:chExt cx="0" cy="0"/>
        </a:xfrm>
      </p:grpSpPr>
      <p:sp>
        <p:nvSpPr>
          <p:cNvPr id="134" name="Google Shape;134;p104"/>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04"/>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136" name="Google Shape;136;p104"/>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37" name="Google Shape;137;p104"/>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138" name="Google Shape;138;p104"/>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Without Graph) 1">
  <p:cSld name="SECTION_TITLE_AND_DESCRIPTION_1_1">
    <p:spTree>
      <p:nvGrpSpPr>
        <p:cNvPr id="139" name="Shape 139"/>
        <p:cNvGrpSpPr/>
        <p:nvPr/>
      </p:nvGrpSpPr>
      <p:grpSpPr>
        <a:xfrm>
          <a:off x="0" y="0"/>
          <a:ext cx="0" cy="0"/>
          <a:chOff x="0" y="0"/>
          <a:chExt cx="0" cy="0"/>
        </a:xfrm>
      </p:grpSpPr>
      <p:sp>
        <p:nvSpPr>
          <p:cNvPr id="140" name="Google Shape;140;p105"/>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141" name="Google Shape;141;p105"/>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42" name="Google Shape;142;p105"/>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143" name="Google Shape;143;p105"/>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APTION_ONLY">
    <p:bg>
      <p:bgPr>
        <a:solidFill>
          <a:schemeClr val="dk2"/>
        </a:solidFill>
      </p:bgPr>
    </p:bg>
    <p:spTree>
      <p:nvGrpSpPr>
        <p:cNvPr id="144" name="Shape 144"/>
        <p:cNvGrpSpPr/>
        <p:nvPr/>
      </p:nvGrpSpPr>
      <p:grpSpPr>
        <a:xfrm>
          <a:off x="0" y="0"/>
          <a:ext cx="0" cy="0"/>
          <a:chOff x="0" y="0"/>
          <a:chExt cx="0" cy="0"/>
        </a:xfrm>
      </p:grpSpPr>
      <p:sp>
        <p:nvSpPr>
          <p:cNvPr id="145" name="Google Shape;145;p106"/>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46" name="Google Shape;146;p106"/>
          <p:cNvPicPr preferRelativeResize="0"/>
          <p:nvPr/>
        </p:nvPicPr>
        <p:blipFill rotWithShape="1">
          <a:blip r:embed="rId2">
            <a:alphaModFix/>
          </a:blip>
          <a:srcRect b="0" l="0" r="21377" t="0"/>
          <a:stretch/>
        </p:blipFill>
        <p:spPr>
          <a:xfrm>
            <a:off x="3539825" y="-955975"/>
            <a:ext cx="5604174" cy="7128174"/>
          </a:xfrm>
          <a:prstGeom prst="rect">
            <a:avLst/>
          </a:prstGeom>
          <a:noFill/>
          <a:ln>
            <a:noFill/>
          </a:ln>
        </p:spPr>
      </p:pic>
      <p:sp>
        <p:nvSpPr>
          <p:cNvPr id="147" name="Google Shape;147;p106"/>
          <p:cNvSpPr txBox="1"/>
          <p:nvPr>
            <p:ph type="title"/>
          </p:nvPr>
        </p:nvSpPr>
        <p:spPr>
          <a:xfrm>
            <a:off x="1089950" y="906675"/>
            <a:ext cx="6060000" cy="1678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p:txBody>
      </p:sp>
      <p:sp>
        <p:nvSpPr>
          <p:cNvPr id="148" name="Google Shape;148;p106"/>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Arial"/>
              <a:ea typeface="Arial"/>
              <a:cs typeface="Arial"/>
              <a:sym typeface="Arial"/>
            </a:endParaRPr>
          </a:p>
        </p:txBody>
      </p:sp>
      <p:sp>
        <p:nvSpPr>
          <p:cNvPr id="149" name="Google Shape;149;p106"/>
          <p:cNvSpPr txBox="1"/>
          <p:nvPr>
            <p:ph idx="1" type="subTitle"/>
          </p:nvPr>
        </p:nvSpPr>
        <p:spPr>
          <a:xfrm>
            <a:off x="1089950" y="2649482"/>
            <a:ext cx="3170700" cy="449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50" name="Google Shape;150;p106"/>
          <p:cNvPicPr preferRelativeResize="0"/>
          <p:nvPr/>
        </p:nvPicPr>
        <p:blipFill rotWithShape="1">
          <a:blip r:embed="rId3">
            <a:alphaModFix/>
          </a:blip>
          <a:srcRect b="0" l="0" r="0" t="0"/>
          <a:stretch/>
        </p:blipFill>
        <p:spPr>
          <a:xfrm>
            <a:off x="8447450" y="4830388"/>
            <a:ext cx="548641" cy="20581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s - Different Colors">
  <p:cSld name="BIG_NUMBER">
    <p:bg>
      <p:bgPr>
        <a:noFill/>
      </p:bgPr>
    </p:bg>
    <p:spTree>
      <p:nvGrpSpPr>
        <p:cNvPr id="151" name="Shape 151"/>
        <p:cNvGrpSpPr/>
        <p:nvPr/>
      </p:nvGrpSpPr>
      <p:grpSpPr>
        <a:xfrm>
          <a:off x="0" y="0"/>
          <a:ext cx="0" cy="0"/>
          <a:chOff x="0" y="0"/>
          <a:chExt cx="0" cy="0"/>
        </a:xfrm>
      </p:grpSpPr>
      <p:sp>
        <p:nvSpPr>
          <p:cNvPr id="152" name="Google Shape;152;p107"/>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53" name="Google Shape;153;p107"/>
          <p:cNvPicPr preferRelativeResize="0"/>
          <p:nvPr/>
        </p:nvPicPr>
        <p:blipFill rotWithShape="1">
          <a:blip r:embed="rId2">
            <a:alphaModFix amt="10000"/>
          </a:blip>
          <a:srcRect b="-1080" l="1900" r="34748" t="1080"/>
          <a:stretch/>
        </p:blipFill>
        <p:spPr>
          <a:xfrm>
            <a:off x="5616468" y="215450"/>
            <a:ext cx="4043832" cy="5143499"/>
          </a:xfrm>
          <a:prstGeom prst="rect">
            <a:avLst/>
          </a:prstGeom>
          <a:noFill/>
          <a:ln>
            <a:noFill/>
          </a:ln>
        </p:spPr>
      </p:pic>
      <p:pic>
        <p:nvPicPr>
          <p:cNvPr id="154" name="Google Shape;154;p107"/>
          <p:cNvPicPr preferRelativeResize="0"/>
          <p:nvPr/>
        </p:nvPicPr>
        <p:blipFill rotWithShape="1">
          <a:blip r:embed="rId3">
            <a:alphaModFix/>
          </a:blip>
          <a:srcRect b="0" l="0" r="0" t="0"/>
          <a:stretch/>
        </p:blipFill>
        <p:spPr>
          <a:xfrm>
            <a:off x="8447450" y="4830388"/>
            <a:ext cx="548641" cy="205819"/>
          </a:xfrm>
          <a:prstGeom prst="rect">
            <a:avLst/>
          </a:prstGeom>
          <a:noFill/>
          <a:ln>
            <a:noFill/>
          </a:ln>
        </p:spPr>
      </p:pic>
      <p:sp>
        <p:nvSpPr>
          <p:cNvPr id="155" name="Google Shape;155;p107"/>
          <p:cNvSpPr txBox="1"/>
          <p:nvPr>
            <p:ph type="title"/>
          </p:nvPr>
        </p:nvSpPr>
        <p:spPr>
          <a:xfrm>
            <a:off x="682650" y="1808555"/>
            <a:ext cx="7425300" cy="15360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18BFF"/>
              </a:buClr>
              <a:buSzPts val="3600"/>
              <a:buFont typeface="Arial"/>
              <a:buNone/>
              <a:defRPr b="1" i="0" sz="3600" u="none" cap="none" strike="noStrike">
                <a:solidFill>
                  <a:srgbClr val="018BFF"/>
                </a:solidFill>
                <a:latin typeface="Arial"/>
                <a:ea typeface="Arial"/>
                <a:cs typeface="Arial"/>
                <a:sym typeface="Arial"/>
              </a:defRPr>
            </a:lvl1pPr>
            <a:lvl2pPr lvl="1"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2pPr>
            <a:lvl3pPr lvl="2"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3pPr>
            <a:lvl4pPr lvl="3"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4pPr>
            <a:lvl5pPr lvl="4"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5pPr>
            <a:lvl6pPr lvl="5"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6pPr>
            <a:lvl7pPr lvl="6"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7pPr>
            <a:lvl8pPr lvl="7"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8pPr>
            <a:lvl9pPr lvl="8"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9pPr>
          </a:lstStyle>
          <a:p/>
        </p:txBody>
      </p:sp>
      <p:sp>
        <p:nvSpPr>
          <p:cNvPr id="156" name="Google Shape;156;p107"/>
          <p:cNvSpPr txBox="1"/>
          <p:nvPr>
            <p:ph idx="1" type="subTitle"/>
          </p:nvPr>
        </p:nvSpPr>
        <p:spPr>
          <a:xfrm>
            <a:off x="664700" y="2856788"/>
            <a:ext cx="4760700" cy="925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1pPr>
            <a:lvl2pPr lvl="1"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2pPr>
            <a:lvl3pPr lvl="2"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3pPr>
            <a:lvl4pPr lvl="3"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4pPr>
            <a:lvl5pPr lvl="4"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5pPr>
            <a:lvl6pPr lvl="5"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6pPr>
            <a:lvl7pPr lvl="6"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7pPr>
            <a:lvl8pPr lvl="7"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8pPr>
            <a:lvl9pPr lvl="8"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p:cSld name="Blank - Green Footer 2">
    <p:spTree>
      <p:nvGrpSpPr>
        <p:cNvPr id="157" name="Shape 157"/>
        <p:cNvGrpSpPr/>
        <p:nvPr/>
      </p:nvGrpSpPr>
      <p:grpSpPr>
        <a:xfrm>
          <a:off x="0" y="0"/>
          <a:ext cx="0" cy="0"/>
          <a:chOff x="0" y="0"/>
          <a:chExt cx="0" cy="0"/>
        </a:xfrm>
      </p:grpSpPr>
      <p:sp>
        <p:nvSpPr>
          <p:cNvPr id="158" name="Google Shape;158;p109"/>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09"/>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60" name="Google Shape;160;p109"/>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161" name="Google Shape;161;p109"/>
          <p:cNvSpPr txBox="1"/>
          <p:nvPr>
            <p:ph type="title"/>
          </p:nvPr>
        </p:nvSpPr>
        <p:spPr>
          <a:xfrm>
            <a:off x="67805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162" name="Google Shape;162;p109"/>
          <p:cNvSpPr txBox="1"/>
          <p:nvPr>
            <p:ph idx="1" type="subTitle"/>
          </p:nvPr>
        </p:nvSpPr>
        <p:spPr>
          <a:xfrm>
            <a:off x="67805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3" name="Google Shape;163;p109"/>
          <p:cNvSpPr txBox="1"/>
          <p:nvPr>
            <p:ph idx="2"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64" name="Google Shape;164;p109"/>
          <p:cNvSpPr txBox="1"/>
          <p:nvPr>
            <p:ph idx="3" type="title"/>
          </p:nvPr>
        </p:nvSpPr>
        <p:spPr>
          <a:xfrm>
            <a:off x="357410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165" name="Google Shape;165;p109"/>
          <p:cNvSpPr txBox="1"/>
          <p:nvPr>
            <p:ph idx="4" type="subTitle"/>
          </p:nvPr>
        </p:nvSpPr>
        <p:spPr>
          <a:xfrm>
            <a:off x="357410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6" name="Google Shape;166;p109"/>
          <p:cNvSpPr txBox="1"/>
          <p:nvPr>
            <p:ph idx="5" type="title"/>
          </p:nvPr>
        </p:nvSpPr>
        <p:spPr>
          <a:xfrm>
            <a:off x="647015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167" name="Google Shape;167;p109"/>
          <p:cNvSpPr txBox="1"/>
          <p:nvPr>
            <p:ph idx="6" type="subTitle"/>
          </p:nvPr>
        </p:nvSpPr>
        <p:spPr>
          <a:xfrm>
            <a:off x="647015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68" name="Google Shape;168;p109"/>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108"/>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7" name="Google Shape;17;p108"/>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1">
  <p:cSld name="Blank - Green Footer_1">
    <p:spTree>
      <p:nvGrpSpPr>
        <p:cNvPr id="169" name="Shape 169"/>
        <p:cNvGrpSpPr/>
        <p:nvPr/>
      </p:nvGrpSpPr>
      <p:grpSpPr>
        <a:xfrm>
          <a:off x="0" y="0"/>
          <a:ext cx="0" cy="0"/>
          <a:chOff x="0" y="0"/>
          <a:chExt cx="0" cy="0"/>
        </a:xfrm>
      </p:grpSpPr>
      <p:sp>
        <p:nvSpPr>
          <p:cNvPr id="170" name="Google Shape;170;p110"/>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71" name="Google Shape;171;p110"/>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172" name="Google Shape;172;p110"/>
          <p:cNvSpPr txBox="1"/>
          <p:nvPr>
            <p:ph type="title"/>
          </p:nvPr>
        </p:nvSpPr>
        <p:spPr>
          <a:xfrm>
            <a:off x="67805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173" name="Google Shape;173;p110"/>
          <p:cNvSpPr txBox="1"/>
          <p:nvPr>
            <p:ph idx="1" type="subTitle"/>
          </p:nvPr>
        </p:nvSpPr>
        <p:spPr>
          <a:xfrm>
            <a:off x="67805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4" name="Google Shape;174;p110"/>
          <p:cNvSpPr txBox="1"/>
          <p:nvPr>
            <p:ph idx="2"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75" name="Google Shape;175;p110"/>
          <p:cNvSpPr txBox="1"/>
          <p:nvPr>
            <p:ph idx="3" type="title"/>
          </p:nvPr>
        </p:nvSpPr>
        <p:spPr>
          <a:xfrm>
            <a:off x="357410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176" name="Google Shape;176;p110"/>
          <p:cNvSpPr txBox="1"/>
          <p:nvPr>
            <p:ph idx="4" type="subTitle"/>
          </p:nvPr>
        </p:nvSpPr>
        <p:spPr>
          <a:xfrm>
            <a:off x="357410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7" name="Google Shape;177;p110"/>
          <p:cNvSpPr txBox="1"/>
          <p:nvPr>
            <p:ph idx="5" type="title"/>
          </p:nvPr>
        </p:nvSpPr>
        <p:spPr>
          <a:xfrm>
            <a:off x="647015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178" name="Google Shape;178;p110"/>
          <p:cNvSpPr txBox="1"/>
          <p:nvPr>
            <p:ph idx="6" type="subTitle"/>
          </p:nvPr>
        </p:nvSpPr>
        <p:spPr>
          <a:xfrm>
            <a:off x="647015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79" name="Google Shape;179;p110"/>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3" name="Shape 183"/>
        <p:cNvGrpSpPr/>
        <p:nvPr/>
      </p:nvGrpSpPr>
      <p:grpSpPr>
        <a:xfrm>
          <a:off x="0" y="0"/>
          <a:ext cx="0" cy="0"/>
          <a:chOff x="0" y="0"/>
          <a:chExt cx="0" cy="0"/>
        </a:xfrm>
      </p:grpSpPr>
      <p:sp>
        <p:nvSpPr>
          <p:cNvPr id="184" name="Google Shape;184;p454"/>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85" name="Google Shape;185;p454"/>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Thirds - Bullets" type="tx">
  <p:cSld name="TITLE_AND_BODY">
    <p:spTree>
      <p:nvGrpSpPr>
        <p:cNvPr id="186" name="Shape 186"/>
        <p:cNvGrpSpPr/>
        <p:nvPr/>
      </p:nvGrpSpPr>
      <p:grpSpPr>
        <a:xfrm>
          <a:off x="0" y="0"/>
          <a:ext cx="0" cy="0"/>
          <a:chOff x="0" y="0"/>
          <a:chExt cx="0" cy="0"/>
        </a:xfrm>
      </p:grpSpPr>
      <p:sp>
        <p:nvSpPr>
          <p:cNvPr id="187" name="Google Shape;187;p462"/>
          <p:cNvSpPr/>
          <p:nvPr/>
        </p:nvSpPr>
        <p:spPr>
          <a:xfrm>
            <a:off x="25" y="-25"/>
            <a:ext cx="30450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462"/>
          <p:cNvSpPr txBox="1"/>
          <p:nvPr>
            <p:ph idx="1" type="body"/>
          </p:nvPr>
        </p:nvSpPr>
        <p:spPr>
          <a:xfrm>
            <a:off x="390475" y="530207"/>
            <a:ext cx="2264100" cy="4179900"/>
          </a:xfrm>
          <a:prstGeom prst="rect">
            <a:avLst/>
          </a:prstGeom>
          <a:noFill/>
          <a:ln>
            <a:noFill/>
          </a:ln>
        </p:spPr>
        <p:txBody>
          <a:bodyPr anchorCtr="0" anchor="t" bIns="91425" lIns="91425" spcFirstLastPara="1" rIns="91425" wrap="square" tIns="0">
            <a:normAutofit/>
          </a:bodyPr>
          <a:lstStyle>
            <a:lvl1pPr indent="-342900" lvl="0" marL="457200" marR="0" rtl="0" algn="l">
              <a:lnSpc>
                <a:spcPct val="100000"/>
              </a:lnSpc>
              <a:spcBef>
                <a:spcPts val="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1pPr>
            <a:lvl2pPr indent="-330200" lvl="1" marL="914400" marR="0" rtl="0" algn="l">
              <a:lnSpc>
                <a:spcPct val="100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2pPr>
            <a:lvl3pPr indent="-317500" lvl="2" marL="1371600"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3pPr>
            <a:lvl4pPr indent="-311150" lvl="3" marL="1828800" marR="0" rtl="0" algn="l">
              <a:lnSpc>
                <a:spcPct val="100000"/>
              </a:lnSpc>
              <a:spcBef>
                <a:spcPts val="0"/>
              </a:spcBef>
              <a:spcAft>
                <a:spcPts val="0"/>
              </a:spcAft>
              <a:buClr>
                <a:srgbClr val="FFFFFF"/>
              </a:buClr>
              <a:buSzPts val="1300"/>
              <a:buFont typeface="Arial"/>
              <a:buChar char="◦"/>
              <a:defRPr b="0" i="0" sz="1300" u="none" cap="none" strike="noStrike">
                <a:solidFill>
                  <a:srgbClr val="FFFFFF"/>
                </a:solidFill>
                <a:latin typeface="Arial"/>
                <a:ea typeface="Arial"/>
                <a:cs typeface="Arial"/>
                <a:sym typeface="Arial"/>
              </a:defRPr>
            </a:lvl4pPr>
            <a:lvl5pPr indent="-304800" lvl="4" marL="2286000" marR="0" rtl="0" algn="l">
              <a:lnSpc>
                <a:spcPct val="100000"/>
              </a:lnSpc>
              <a:spcBef>
                <a:spcPts val="0"/>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5pPr>
            <a:lvl6pPr indent="-298450" lvl="5" marL="27432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6pPr>
            <a:lvl7pPr indent="-298450" lvl="6" marL="32004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7pPr>
            <a:lvl8pPr indent="-298450" lvl="7" marL="36576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8pPr>
            <a:lvl9pPr indent="-298450" lvl="8" marL="41148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9pPr>
          </a:lstStyle>
          <a:p/>
        </p:txBody>
      </p:sp>
      <p:sp>
        <p:nvSpPr>
          <p:cNvPr id="189" name="Google Shape;189;p462"/>
          <p:cNvSpPr txBox="1"/>
          <p:nvPr>
            <p:ph idx="12"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90" name="Google Shape;190;p462"/>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191" name="Google Shape;191;p462"/>
          <p:cNvSpPr txBox="1"/>
          <p:nvPr>
            <p:ph type="title"/>
          </p:nvPr>
        </p:nvSpPr>
        <p:spPr>
          <a:xfrm>
            <a:off x="3500600" y="368825"/>
            <a:ext cx="52245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92" name="Google Shape;192;p462"/>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Nunito Sans"/>
              <a:ea typeface="Nunito Sans"/>
              <a:cs typeface="Nunito Sans"/>
              <a:sym typeface="Nunito Sans"/>
            </a:endParaRPr>
          </a:p>
        </p:txBody>
      </p:sp>
      <p:sp>
        <p:nvSpPr>
          <p:cNvPr id="193" name="Google Shape;193;p462"/>
          <p:cNvSpPr txBox="1"/>
          <p:nvPr>
            <p:ph idx="2" type="body"/>
          </p:nvPr>
        </p:nvSpPr>
        <p:spPr>
          <a:xfrm>
            <a:off x="3500600" y="1068425"/>
            <a:ext cx="5303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194" name="Google Shape;194;p462"/>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Thirds - Stats" type="twoColTx">
  <p:cSld name="TITLE_AND_TWO_COLUMNS">
    <p:spTree>
      <p:nvGrpSpPr>
        <p:cNvPr id="195" name="Shape 195"/>
        <p:cNvGrpSpPr/>
        <p:nvPr/>
      </p:nvGrpSpPr>
      <p:grpSpPr>
        <a:xfrm>
          <a:off x="0" y="0"/>
          <a:ext cx="0" cy="0"/>
          <a:chOff x="0" y="0"/>
          <a:chExt cx="0" cy="0"/>
        </a:xfrm>
      </p:grpSpPr>
      <p:pic>
        <p:nvPicPr>
          <p:cNvPr id="196" name="Google Shape;196;p463"/>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197" name="Google Shape;197;p463"/>
          <p:cNvSpPr/>
          <p:nvPr/>
        </p:nvSpPr>
        <p:spPr>
          <a:xfrm>
            <a:off x="25" y="-25"/>
            <a:ext cx="30450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463"/>
          <p:cNvSpPr txBox="1"/>
          <p:nvPr>
            <p:ph idx="12"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199" name="Google Shape;199;p463"/>
          <p:cNvSpPr txBox="1"/>
          <p:nvPr>
            <p:ph type="title"/>
          </p:nvPr>
        </p:nvSpPr>
        <p:spPr>
          <a:xfrm>
            <a:off x="3500600" y="368825"/>
            <a:ext cx="52245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00" name="Google Shape;200;p463"/>
          <p:cNvSpPr txBox="1"/>
          <p:nvPr>
            <p:ph idx="1" type="body"/>
          </p:nvPr>
        </p:nvSpPr>
        <p:spPr>
          <a:xfrm>
            <a:off x="3500600" y="1068425"/>
            <a:ext cx="5303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201" name="Google Shape;201;p463"/>
          <p:cNvSpPr txBox="1"/>
          <p:nvPr>
            <p:ph idx="2" type="body"/>
          </p:nvPr>
        </p:nvSpPr>
        <p:spPr>
          <a:xfrm>
            <a:off x="390475" y="1289101"/>
            <a:ext cx="2264100" cy="3183300"/>
          </a:xfrm>
          <a:prstGeom prst="rect">
            <a:avLst/>
          </a:prstGeom>
          <a:noFill/>
          <a:ln>
            <a:noFill/>
          </a:ln>
        </p:spPr>
        <p:txBody>
          <a:bodyPr anchorCtr="0" anchor="t" bIns="91425" lIns="91425" spcFirstLastPara="1" rIns="91425" wrap="square" tIns="0">
            <a:normAutofit/>
          </a:bodyPr>
          <a:lstStyle>
            <a:lvl1pPr indent="-342900" lvl="0" marL="457200" marR="0" rtl="0" algn="l">
              <a:lnSpc>
                <a:spcPct val="100000"/>
              </a:lnSpc>
              <a:spcBef>
                <a:spcPts val="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1pPr>
            <a:lvl2pPr indent="-330200" lvl="1" marL="914400" marR="0" rtl="0" algn="l">
              <a:lnSpc>
                <a:spcPct val="100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2pPr>
            <a:lvl3pPr indent="-317500" lvl="2" marL="1371600"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3pPr>
            <a:lvl4pPr indent="-311150" lvl="3" marL="1828800" marR="0" rtl="0" algn="l">
              <a:lnSpc>
                <a:spcPct val="100000"/>
              </a:lnSpc>
              <a:spcBef>
                <a:spcPts val="0"/>
              </a:spcBef>
              <a:spcAft>
                <a:spcPts val="0"/>
              </a:spcAft>
              <a:buClr>
                <a:srgbClr val="FFFFFF"/>
              </a:buClr>
              <a:buSzPts val="1300"/>
              <a:buFont typeface="Arial"/>
              <a:buChar char="◦"/>
              <a:defRPr b="0" i="0" sz="1300" u="none" cap="none" strike="noStrike">
                <a:solidFill>
                  <a:srgbClr val="FFFFFF"/>
                </a:solidFill>
                <a:latin typeface="Arial"/>
                <a:ea typeface="Arial"/>
                <a:cs typeface="Arial"/>
                <a:sym typeface="Arial"/>
              </a:defRPr>
            </a:lvl4pPr>
            <a:lvl5pPr indent="-304800" lvl="4" marL="2286000" marR="0" rtl="0" algn="l">
              <a:lnSpc>
                <a:spcPct val="100000"/>
              </a:lnSpc>
              <a:spcBef>
                <a:spcPts val="0"/>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5pPr>
            <a:lvl6pPr indent="-298450" lvl="5" marL="27432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6pPr>
            <a:lvl7pPr indent="-298450" lvl="6" marL="32004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7pPr>
            <a:lvl8pPr indent="-298450" lvl="7" marL="36576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8pPr>
            <a:lvl9pPr indent="-298450" lvl="8" marL="41148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9pPr>
          </a:lstStyle>
          <a:p/>
        </p:txBody>
      </p:sp>
      <p:sp>
        <p:nvSpPr>
          <p:cNvPr id="202" name="Google Shape;202;p463"/>
          <p:cNvSpPr txBox="1"/>
          <p:nvPr>
            <p:ph idx="3" type="title"/>
          </p:nvPr>
        </p:nvSpPr>
        <p:spPr>
          <a:xfrm>
            <a:off x="377250" y="332643"/>
            <a:ext cx="2264100" cy="1108800"/>
          </a:xfrm>
          <a:prstGeom prst="rect">
            <a:avLst/>
          </a:prstGeom>
          <a:noFill/>
          <a:ln>
            <a:noFill/>
          </a:ln>
        </p:spPr>
        <p:txBody>
          <a:bodyPr anchorCtr="0" anchor="t" bIns="91425" lIns="91425" spcFirstLastPara="1" rIns="91425" wrap="square" tIns="0">
            <a:noAutofit/>
          </a:bodyPr>
          <a:lstStyle>
            <a:lvl1pPr lvl="0"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9pPr>
          </a:lstStyle>
          <a:p/>
        </p:txBody>
      </p:sp>
      <p:pic>
        <p:nvPicPr>
          <p:cNvPr id="203" name="Google Shape;203;p463"/>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
        <p:nvSpPr>
          <p:cNvPr id="204" name="Google Shape;204;p463"/>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Nunito Sans"/>
              <a:ea typeface="Nunito Sans"/>
              <a:cs typeface="Nunito Sans"/>
              <a:sym typeface="Nunito San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itleOnly">
  <p:cSld name="TITLE_ONLY">
    <p:spTree>
      <p:nvGrpSpPr>
        <p:cNvPr id="205" name="Shape 205"/>
        <p:cNvGrpSpPr/>
        <p:nvPr/>
      </p:nvGrpSpPr>
      <p:grpSpPr>
        <a:xfrm>
          <a:off x="0" y="0"/>
          <a:ext cx="0" cy="0"/>
          <a:chOff x="0" y="0"/>
          <a:chExt cx="0" cy="0"/>
        </a:xfrm>
      </p:grpSpPr>
      <p:sp>
        <p:nvSpPr>
          <p:cNvPr id="206" name="Google Shape;206;p464"/>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207" name="Google Shape;207;p464"/>
          <p:cNvSpPr txBox="1"/>
          <p:nvPr/>
        </p:nvSpPr>
        <p:spPr>
          <a:xfrm>
            <a:off x="356075" y="377125"/>
            <a:ext cx="2377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Mono Medium"/>
              <a:ea typeface="Roboto Mono Medium"/>
              <a:cs typeface="Roboto Mono Medium"/>
              <a:sym typeface="Roboto Mono Medium"/>
            </a:endParaRPr>
          </a:p>
        </p:txBody>
      </p:sp>
      <p:sp>
        <p:nvSpPr>
          <p:cNvPr id="208" name="Google Shape;208;p464"/>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09" name="Google Shape;209;p464"/>
          <p:cNvSpPr txBox="1"/>
          <p:nvPr>
            <p:ph idx="1" type="body"/>
          </p:nvPr>
        </p:nvSpPr>
        <p:spPr>
          <a:xfrm>
            <a:off x="49674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210" name="Google Shape;210;p464"/>
          <p:cNvSpPr txBox="1"/>
          <p:nvPr>
            <p:ph idx="2" type="body"/>
          </p:nvPr>
        </p:nvSpPr>
        <p:spPr>
          <a:xfrm>
            <a:off x="6780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211" name="Google Shape;211;p464"/>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464"/>
          <p:cNvSpPr txBox="1"/>
          <p:nvPr>
            <p:ph idx="3"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213" name="Google Shape;213;p464"/>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 and Two Columns 1">
    <p:spTree>
      <p:nvGrpSpPr>
        <p:cNvPr id="214" name="Shape 214"/>
        <p:cNvGrpSpPr/>
        <p:nvPr/>
      </p:nvGrpSpPr>
      <p:grpSpPr>
        <a:xfrm>
          <a:off x="0" y="0"/>
          <a:ext cx="0" cy="0"/>
          <a:chOff x="0" y="0"/>
          <a:chExt cx="0" cy="0"/>
        </a:xfrm>
      </p:grpSpPr>
      <p:sp>
        <p:nvSpPr>
          <p:cNvPr id="215" name="Google Shape;215;p465"/>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216" name="Google Shape;216;p465"/>
          <p:cNvSpPr txBox="1"/>
          <p:nvPr/>
        </p:nvSpPr>
        <p:spPr>
          <a:xfrm>
            <a:off x="356075" y="377125"/>
            <a:ext cx="2377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Mono Medium"/>
              <a:ea typeface="Roboto Mono Medium"/>
              <a:cs typeface="Roboto Mono Medium"/>
              <a:sym typeface="Roboto Mono Medium"/>
            </a:endParaRPr>
          </a:p>
        </p:txBody>
      </p:sp>
      <p:sp>
        <p:nvSpPr>
          <p:cNvPr id="217" name="Google Shape;217;p465"/>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18" name="Google Shape;218;p465"/>
          <p:cNvSpPr txBox="1"/>
          <p:nvPr>
            <p:ph idx="1" type="body"/>
          </p:nvPr>
        </p:nvSpPr>
        <p:spPr>
          <a:xfrm>
            <a:off x="49674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219" name="Google Shape;219;p465"/>
          <p:cNvSpPr txBox="1"/>
          <p:nvPr>
            <p:ph idx="2" type="body"/>
          </p:nvPr>
        </p:nvSpPr>
        <p:spPr>
          <a:xfrm>
            <a:off x="6780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220" name="Google Shape;220;p465"/>
          <p:cNvSpPr txBox="1"/>
          <p:nvPr>
            <p:ph idx="3"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221" name="Google Shape;221;p465"/>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22" name="Shape 222"/>
        <p:cNvGrpSpPr/>
        <p:nvPr/>
      </p:nvGrpSpPr>
      <p:grpSpPr>
        <a:xfrm>
          <a:off x="0" y="0"/>
          <a:ext cx="0" cy="0"/>
          <a:chOff x="0" y="0"/>
          <a:chExt cx="0" cy="0"/>
        </a:xfrm>
      </p:grpSpPr>
      <p:sp>
        <p:nvSpPr>
          <p:cNvPr id="223" name="Google Shape;223;p466"/>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466"/>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225" name="Google Shape;225;p466"/>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226" name="Google Shape;226;p466"/>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pic>
        <p:nvPicPr>
          <p:cNvPr id="227" name="Google Shape;227;p466"/>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Half">
  <p:cSld name="Split Half">
    <p:spTree>
      <p:nvGrpSpPr>
        <p:cNvPr id="228" name="Shape 228"/>
        <p:cNvGrpSpPr/>
        <p:nvPr/>
      </p:nvGrpSpPr>
      <p:grpSpPr>
        <a:xfrm>
          <a:off x="0" y="0"/>
          <a:ext cx="0" cy="0"/>
          <a:chOff x="0" y="0"/>
          <a:chExt cx="0" cy="0"/>
        </a:xfrm>
      </p:grpSpPr>
      <p:sp>
        <p:nvSpPr>
          <p:cNvPr id="229" name="Google Shape;229;p467"/>
          <p:cNvSpPr/>
          <p:nvPr/>
        </p:nvSpPr>
        <p:spPr>
          <a:xfrm>
            <a:off x="0" y="0"/>
            <a:ext cx="45720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467"/>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231" name="Google Shape;231;p467"/>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232" name="Google Shape;232;p467"/>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33" name="Google Shape;233;p467"/>
          <p:cNvSpPr txBox="1"/>
          <p:nvPr>
            <p:ph idx="2" type="title"/>
          </p:nvPr>
        </p:nvSpPr>
        <p:spPr>
          <a:xfrm>
            <a:off x="416810" y="368825"/>
            <a:ext cx="37032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rgbClr val="FFFFFF"/>
              </a:buClr>
              <a:buSzPts val="2400"/>
              <a:buFont typeface="Arial"/>
              <a:buNone/>
              <a:defRPr b="1" i="0" sz="24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34" name="Google Shape;234;p467"/>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Arial"/>
              <a:ea typeface="Arial"/>
              <a:cs typeface="Arial"/>
              <a:sym typeface="Arial"/>
            </a:endParaRPr>
          </a:p>
        </p:txBody>
      </p:sp>
      <p:sp>
        <p:nvSpPr>
          <p:cNvPr id="235" name="Google Shape;235;p467"/>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236" name="Google Shape;236;p467"/>
          <p:cNvSpPr txBox="1"/>
          <p:nvPr>
            <p:ph idx="3" type="body"/>
          </p:nvPr>
        </p:nvSpPr>
        <p:spPr>
          <a:xfrm>
            <a:off x="416810"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1pPr>
            <a:lvl2pPr indent="-330200" lvl="1" marL="914400" marR="0" rtl="0" algn="l">
              <a:lnSpc>
                <a:spcPct val="115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2pPr>
            <a:lvl3pPr indent="-317500" lvl="2" marL="1371600" marR="0" rtl="0" algn="l">
              <a:lnSpc>
                <a:spcPct val="115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3pPr>
            <a:lvl4pPr indent="-311150" lvl="3" marL="1828800" marR="0" rtl="0" algn="l">
              <a:lnSpc>
                <a:spcPct val="115000"/>
              </a:lnSpc>
              <a:spcBef>
                <a:spcPts val="0"/>
              </a:spcBef>
              <a:spcAft>
                <a:spcPts val="0"/>
              </a:spcAft>
              <a:buClr>
                <a:srgbClr val="FFFFFF"/>
              </a:buClr>
              <a:buSzPts val="1300"/>
              <a:buFont typeface="Arial"/>
              <a:buChar char="◦"/>
              <a:defRPr b="0" i="0" sz="1300" u="none" cap="none" strike="noStrike">
                <a:solidFill>
                  <a:srgbClr val="FFFFFF"/>
                </a:solidFill>
                <a:latin typeface="Arial"/>
                <a:ea typeface="Arial"/>
                <a:cs typeface="Arial"/>
                <a:sym typeface="Arial"/>
              </a:defRPr>
            </a:lvl4pPr>
            <a:lvl5pPr indent="-304800" lvl="4" marL="2286000" marR="0" rtl="0" algn="l">
              <a:lnSpc>
                <a:spcPct val="115000"/>
              </a:lnSpc>
              <a:spcBef>
                <a:spcPts val="0"/>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5pPr>
            <a:lvl6pPr indent="-298450" lvl="5" marL="27432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6pPr>
            <a:lvl7pPr indent="-298450" lvl="6" marL="32004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7pPr>
            <a:lvl8pPr indent="-298450" lvl="7" marL="36576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8pPr>
            <a:lvl9pPr indent="-298450" lvl="8" marL="41148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9pPr>
          </a:lstStyle>
          <a:p/>
        </p:txBody>
      </p:sp>
      <p:pic>
        <p:nvPicPr>
          <p:cNvPr id="237" name="Google Shape;237;p467"/>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Half 1">
  <p:cSld name="Split Half 1">
    <p:spTree>
      <p:nvGrpSpPr>
        <p:cNvPr id="238" name="Shape 238"/>
        <p:cNvGrpSpPr/>
        <p:nvPr/>
      </p:nvGrpSpPr>
      <p:grpSpPr>
        <a:xfrm>
          <a:off x="0" y="0"/>
          <a:ext cx="0" cy="0"/>
          <a:chOff x="0" y="0"/>
          <a:chExt cx="0" cy="0"/>
        </a:xfrm>
      </p:grpSpPr>
      <p:sp>
        <p:nvSpPr>
          <p:cNvPr id="239" name="Google Shape;239;p468"/>
          <p:cNvSpPr/>
          <p:nvPr/>
        </p:nvSpPr>
        <p:spPr>
          <a:xfrm>
            <a:off x="0" y="987875"/>
            <a:ext cx="4572000" cy="41556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468"/>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241" name="Google Shape;241;p468"/>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242" name="Google Shape;242;p468"/>
          <p:cNvSpPr txBox="1"/>
          <p:nvPr>
            <p:ph type="title"/>
          </p:nvPr>
        </p:nvSpPr>
        <p:spPr>
          <a:xfrm>
            <a:off x="5021125" y="1285862"/>
            <a:ext cx="3624900" cy="4629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43" name="Google Shape;243;p468"/>
          <p:cNvSpPr txBox="1"/>
          <p:nvPr>
            <p:ph idx="2" type="title"/>
          </p:nvPr>
        </p:nvSpPr>
        <p:spPr>
          <a:xfrm>
            <a:off x="416810" y="1285862"/>
            <a:ext cx="3703200" cy="4629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rgbClr val="FFFFFF"/>
              </a:buClr>
              <a:buSzPts val="2400"/>
              <a:buFont typeface="Arial"/>
              <a:buNone/>
              <a:defRPr b="1" i="0" sz="24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44" name="Google Shape;244;p468"/>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Arial"/>
              <a:ea typeface="Arial"/>
              <a:cs typeface="Arial"/>
              <a:sym typeface="Arial"/>
            </a:endParaRPr>
          </a:p>
        </p:txBody>
      </p:sp>
      <p:sp>
        <p:nvSpPr>
          <p:cNvPr id="245" name="Google Shape;245;p468"/>
          <p:cNvSpPr txBox="1"/>
          <p:nvPr>
            <p:ph idx="1" type="body"/>
          </p:nvPr>
        </p:nvSpPr>
        <p:spPr>
          <a:xfrm>
            <a:off x="5021125" y="1851095"/>
            <a:ext cx="3703200" cy="28119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246" name="Google Shape;246;p468"/>
          <p:cNvSpPr txBox="1"/>
          <p:nvPr>
            <p:ph idx="3" type="body"/>
          </p:nvPr>
        </p:nvSpPr>
        <p:spPr>
          <a:xfrm>
            <a:off x="416810" y="1851095"/>
            <a:ext cx="3703200" cy="28119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1pPr>
            <a:lvl2pPr indent="-330200" lvl="1" marL="914400" marR="0" rtl="0" algn="l">
              <a:lnSpc>
                <a:spcPct val="115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2pPr>
            <a:lvl3pPr indent="-317500" lvl="2" marL="1371600" marR="0" rtl="0" algn="l">
              <a:lnSpc>
                <a:spcPct val="115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3pPr>
            <a:lvl4pPr indent="-311150" lvl="3" marL="1828800" marR="0" rtl="0" algn="l">
              <a:lnSpc>
                <a:spcPct val="115000"/>
              </a:lnSpc>
              <a:spcBef>
                <a:spcPts val="0"/>
              </a:spcBef>
              <a:spcAft>
                <a:spcPts val="0"/>
              </a:spcAft>
              <a:buClr>
                <a:srgbClr val="FFFFFF"/>
              </a:buClr>
              <a:buSzPts val="1300"/>
              <a:buFont typeface="Arial"/>
              <a:buChar char="◦"/>
              <a:defRPr b="0" i="0" sz="1300" u="none" cap="none" strike="noStrike">
                <a:solidFill>
                  <a:srgbClr val="FFFFFF"/>
                </a:solidFill>
                <a:latin typeface="Arial"/>
                <a:ea typeface="Arial"/>
                <a:cs typeface="Arial"/>
                <a:sym typeface="Arial"/>
              </a:defRPr>
            </a:lvl4pPr>
            <a:lvl5pPr indent="-304800" lvl="4" marL="2286000" marR="0" rtl="0" algn="l">
              <a:lnSpc>
                <a:spcPct val="115000"/>
              </a:lnSpc>
              <a:spcBef>
                <a:spcPts val="0"/>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5pPr>
            <a:lvl6pPr indent="-298450" lvl="5" marL="27432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6pPr>
            <a:lvl7pPr indent="-298450" lvl="6" marL="32004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7pPr>
            <a:lvl8pPr indent="-298450" lvl="7" marL="36576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8pPr>
            <a:lvl9pPr indent="-298450" lvl="8" marL="41148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9pPr>
          </a:lstStyle>
          <a:p/>
        </p:txBody>
      </p:sp>
      <p:pic>
        <p:nvPicPr>
          <p:cNvPr id="247" name="Google Shape;247;p468"/>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
        <p:nvSpPr>
          <p:cNvPr id="248" name="Google Shape;248;p468"/>
          <p:cNvSpPr txBox="1"/>
          <p:nvPr>
            <p:ph idx="4"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Quad 4 - A">
  <p:cSld name="Split Quad 4 - A">
    <p:spTree>
      <p:nvGrpSpPr>
        <p:cNvPr id="249" name="Shape 249"/>
        <p:cNvGrpSpPr/>
        <p:nvPr/>
      </p:nvGrpSpPr>
      <p:grpSpPr>
        <a:xfrm>
          <a:off x="0" y="0"/>
          <a:ext cx="0" cy="0"/>
          <a:chOff x="0" y="0"/>
          <a:chExt cx="0" cy="0"/>
        </a:xfrm>
      </p:grpSpPr>
      <p:sp>
        <p:nvSpPr>
          <p:cNvPr id="250" name="Google Shape;250;p469"/>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51" name="Google Shape;251;p469"/>
          <p:cNvSpPr/>
          <p:nvPr/>
        </p:nvSpPr>
        <p:spPr>
          <a:xfrm>
            <a:off x="625025" y="955225"/>
            <a:ext cx="3820500" cy="16986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469"/>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253" name="Google Shape;253;p469"/>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254" name="Google Shape;254;p469"/>
          <p:cNvSpPr txBox="1"/>
          <p:nvPr>
            <p:ph idx="2" type="title"/>
          </p:nvPr>
        </p:nvSpPr>
        <p:spPr>
          <a:xfrm>
            <a:off x="773750" y="111662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55" name="Google Shape;255;p469"/>
          <p:cNvSpPr txBox="1"/>
          <p:nvPr>
            <p:ph idx="1" type="body"/>
          </p:nvPr>
        </p:nvSpPr>
        <p:spPr>
          <a:xfrm>
            <a:off x="773741" y="154622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pic>
        <p:nvPicPr>
          <p:cNvPr id="256" name="Google Shape;256;p469"/>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
        <p:nvSpPr>
          <p:cNvPr id="257" name="Google Shape;257;p469"/>
          <p:cNvSpPr/>
          <p:nvPr/>
        </p:nvSpPr>
        <p:spPr>
          <a:xfrm>
            <a:off x="4701900" y="955225"/>
            <a:ext cx="3820500" cy="16986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469"/>
          <p:cNvSpPr txBox="1"/>
          <p:nvPr>
            <p:ph idx="3" type="title"/>
          </p:nvPr>
        </p:nvSpPr>
        <p:spPr>
          <a:xfrm>
            <a:off x="4850625" y="111662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59" name="Google Shape;259;p469"/>
          <p:cNvSpPr txBox="1"/>
          <p:nvPr>
            <p:ph idx="4" type="body"/>
          </p:nvPr>
        </p:nvSpPr>
        <p:spPr>
          <a:xfrm>
            <a:off x="4850616" y="154622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60" name="Google Shape;260;p469"/>
          <p:cNvSpPr/>
          <p:nvPr/>
        </p:nvSpPr>
        <p:spPr>
          <a:xfrm>
            <a:off x="625025" y="2890175"/>
            <a:ext cx="3820500" cy="16986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469"/>
          <p:cNvSpPr txBox="1"/>
          <p:nvPr>
            <p:ph idx="5" type="title"/>
          </p:nvPr>
        </p:nvSpPr>
        <p:spPr>
          <a:xfrm>
            <a:off x="773750" y="305157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62" name="Google Shape;262;p469"/>
          <p:cNvSpPr txBox="1"/>
          <p:nvPr>
            <p:ph idx="6" type="body"/>
          </p:nvPr>
        </p:nvSpPr>
        <p:spPr>
          <a:xfrm>
            <a:off x="773741" y="348117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63" name="Google Shape;263;p469"/>
          <p:cNvSpPr/>
          <p:nvPr/>
        </p:nvSpPr>
        <p:spPr>
          <a:xfrm>
            <a:off x="4701900" y="2890175"/>
            <a:ext cx="3820500" cy="16986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469"/>
          <p:cNvSpPr txBox="1"/>
          <p:nvPr>
            <p:ph idx="7" type="title"/>
          </p:nvPr>
        </p:nvSpPr>
        <p:spPr>
          <a:xfrm>
            <a:off x="4850625" y="305157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65" name="Google Shape;265;p469"/>
          <p:cNvSpPr txBox="1"/>
          <p:nvPr>
            <p:ph idx="8" type="body"/>
          </p:nvPr>
        </p:nvSpPr>
        <p:spPr>
          <a:xfrm>
            <a:off x="4850616" y="348117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1">
    <p:spTree>
      <p:nvGrpSpPr>
        <p:cNvPr id="18" name="Shape 18"/>
        <p:cNvGrpSpPr/>
        <p:nvPr/>
      </p:nvGrpSpPr>
      <p:grpSpPr>
        <a:xfrm>
          <a:off x="0" y="0"/>
          <a:ext cx="0" cy="0"/>
          <a:chOff x="0" y="0"/>
          <a:chExt cx="0" cy="0"/>
        </a:xfrm>
      </p:grpSpPr>
      <p:sp>
        <p:nvSpPr>
          <p:cNvPr id="19" name="Google Shape;19;p92"/>
          <p:cNvSpPr txBox="1"/>
          <p:nvPr>
            <p:ph idx="12"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20" name="Google Shape;20;p92"/>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1" name="Google Shape;21;p92"/>
          <p:cNvSpPr txBox="1"/>
          <p:nvPr>
            <p:ph idx="1" type="body"/>
          </p:nvPr>
        </p:nvSpPr>
        <p:spPr>
          <a:xfrm>
            <a:off x="678050" y="1068425"/>
            <a:ext cx="8132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22" name="Google Shape;22;p92"/>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pic>
        <p:nvPicPr>
          <p:cNvPr id="23" name="Google Shape;23;p92"/>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Quad 4 - B">
  <p:cSld name="Split Quad 4 - B">
    <p:spTree>
      <p:nvGrpSpPr>
        <p:cNvPr id="266" name="Shape 266"/>
        <p:cNvGrpSpPr/>
        <p:nvPr/>
      </p:nvGrpSpPr>
      <p:grpSpPr>
        <a:xfrm>
          <a:off x="0" y="0"/>
          <a:ext cx="0" cy="0"/>
          <a:chOff x="0" y="0"/>
          <a:chExt cx="0" cy="0"/>
        </a:xfrm>
      </p:grpSpPr>
      <p:sp>
        <p:nvSpPr>
          <p:cNvPr id="267" name="Google Shape;267;p470"/>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68" name="Google Shape;268;p470"/>
          <p:cNvSpPr/>
          <p:nvPr/>
        </p:nvSpPr>
        <p:spPr>
          <a:xfrm>
            <a:off x="625025" y="955225"/>
            <a:ext cx="3820500" cy="1698600"/>
          </a:xfrm>
          <a:prstGeom prst="rect">
            <a:avLst/>
          </a:prstGeom>
          <a:solidFill>
            <a:srgbClr val="018B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470"/>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270" name="Google Shape;270;p470"/>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271" name="Google Shape;271;p470"/>
          <p:cNvSpPr txBox="1"/>
          <p:nvPr>
            <p:ph idx="2" type="title"/>
          </p:nvPr>
        </p:nvSpPr>
        <p:spPr>
          <a:xfrm>
            <a:off x="773750" y="111662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9pPr>
          </a:lstStyle>
          <a:p/>
        </p:txBody>
      </p:sp>
      <p:sp>
        <p:nvSpPr>
          <p:cNvPr id="272" name="Google Shape;272;p470"/>
          <p:cNvSpPr txBox="1"/>
          <p:nvPr>
            <p:ph idx="1" type="body"/>
          </p:nvPr>
        </p:nvSpPr>
        <p:spPr>
          <a:xfrm>
            <a:off x="773741" y="154622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1pPr>
            <a:lvl2pPr indent="-317500" lvl="1" marL="914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2pPr>
            <a:lvl3pPr indent="-317500" lvl="2" marL="1371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17500" lvl="3" marL="1828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pic>
        <p:nvPicPr>
          <p:cNvPr id="273" name="Google Shape;273;p470"/>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
        <p:nvSpPr>
          <p:cNvPr id="274" name="Google Shape;274;p470"/>
          <p:cNvSpPr/>
          <p:nvPr/>
        </p:nvSpPr>
        <p:spPr>
          <a:xfrm>
            <a:off x="4701900" y="955225"/>
            <a:ext cx="3820500" cy="1698600"/>
          </a:xfrm>
          <a:prstGeom prst="rect">
            <a:avLst/>
          </a:prstGeom>
          <a:solidFill>
            <a:srgbClr val="018B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470"/>
          <p:cNvSpPr txBox="1"/>
          <p:nvPr>
            <p:ph idx="3" type="title"/>
          </p:nvPr>
        </p:nvSpPr>
        <p:spPr>
          <a:xfrm>
            <a:off x="4850625" y="111662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9pPr>
          </a:lstStyle>
          <a:p/>
        </p:txBody>
      </p:sp>
      <p:sp>
        <p:nvSpPr>
          <p:cNvPr id="276" name="Google Shape;276;p470"/>
          <p:cNvSpPr txBox="1"/>
          <p:nvPr>
            <p:ph idx="4" type="body"/>
          </p:nvPr>
        </p:nvSpPr>
        <p:spPr>
          <a:xfrm>
            <a:off x="4850616" y="154622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1pPr>
            <a:lvl2pPr indent="-317500" lvl="1" marL="914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2pPr>
            <a:lvl3pPr indent="-317500" lvl="2" marL="1371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17500" lvl="3" marL="1828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
        <p:nvSpPr>
          <p:cNvPr id="277" name="Google Shape;277;p470"/>
          <p:cNvSpPr/>
          <p:nvPr/>
        </p:nvSpPr>
        <p:spPr>
          <a:xfrm>
            <a:off x="625025" y="2890175"/>
            <a:ext cx="3820500" cy="1698600"/>
          </a:xfrm>
          <a:prstGeom prst="rect">
            <a:avLst/>
          </a:prstGeom>
          <a:solidFill>
            <a:srgbClr val="018B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470"/>
          <p:cNvSpPr txBox="1"/>
          <p:nvPr>
            <p:ph idx="5" type="title"/>
          </p:nvPr>
        </p:nvSpPr>
        <p:spPr>
          <a:xfrm>
            <a:off x="773750" y="305157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9pPr>
          </a:lstStyle>
          <a:p/>
        </p:txBody>
      </p:sp>
      <p:sp>
        <p:nvSpPr>
          <p:cNvPr id="279" name="Google Shape;279;p470"/>
          <p:cNvSpPr txBox="1"/>
          <p:nvPr>
            <p:ph idx="6" type="body"/>
          </p:nvPr>
        </p:nvSpPr>
        <p:spPr>
          <a:xfrm>
            <a:off x="773741" y="348117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1pPr>
            <a:lvl2pPr indent="-317500" lvl="1" marL="914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2pPr>
            <a:lvl3pPr indent="-317500" lvl="2" marL="1371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17500" lvl="3" marL="1828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
        <p:nvSpPr>
          <p:cNvPr id="280" name="Google Shape;280;p470"/>
          <p:cNvSpPr/>
          <p:nvPr/>
        </p:nvSpPr>
        <p:spPr>
          <a:xfrm>
            <a:off x="4701900" y="2890175"/>
            <a:ext cx="3820500" cy="1698600"/>
          </a:xfrm>
          <a:prstGeom prst="rect">
            <a:avLst/>
          </a:prstGeom>
          <a:solidFill>
            <a:srgbClr val="018B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470"/>
          <p:cNvSpPr txBox="1"/>
          <p:nvPr>
            <p:ph idx="7" type="title"/>
          </p:nvPr>
        </p:nvSpPr>
        <p:spPr>
          <a:xfrm>
            <a:off x="4850625" y="305157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9pPr>
          </a:lstStyle>
          <a:p/>
        </p:txBody>
      </p:sp>
      <p:sp>
        <p:nvSpPr>
          <p:cNvPr id="282" name="Google Shape;282;p470"/>
          <p:cNvSpPr txBox="1"/>
          <p:nvPr>
            <p:ph idx="8" type="body"/>
          </p:nvPr>
        </p:nvSpPr>
        <p:spPr>
          <a:xfrm>
            <a:off x="4850616" y="348117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1pPr>
            <a:lvl2pPr indent="-317500" lvl="1" marL="914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2pPr>
            <a:lvl3pPr indent="-317500" lvl="2" marL="1371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17500" lvl="3" marL="1828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p:cSld name="Media">
    <p:spTree>
      <p:nvGrpSpPr>
        <p:cNvPr id="283" name="Shape 283"/>
        <p:cNvGrpSpPr/>
        <p:nvPr/>
      </p:nvGrpSpPr>
      <p:grpSpPr>
        <a:xfrm>
          <a:off x="0" y="0"/>
          <a:ext cx="0" cy="0"/>
          <a:chOff x="0" y="0"/>
          <a:chExt cx="0" cy="0"/>
        </a:xfrm>
      </p:grpSpPr>
      <p:sp>
        <p:nvSpPr>
          <p:cNvPr id="284" name="Google Shape;284;p471"/>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471"/>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286" name="Google Shape;286;p471"/>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287" name="Google Shape;287;p471"/>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88" name="Google Shape;288;p471"/>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289" name="Google Shape;289;p471"/>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1">
  <p:cSld name="Media 1">
    <p:spTree>
      <p:nvGrpSpPr>
        <p:cNvPr id="290" name="Shape 290"/>
        <p:cNvGrpSpPr/>
        <p:nvPr/>
      </p:nvGrpSpPr>
      <p:grpSpPr>
        <a:xfrm>
          <a:off x="0" y="0"/>
          <a:ext cx="0" cy="0"/>
          <a:chOff x="0" y="0"/>
          <a:chExt cx="0" cy="0"/>
        </a:xfrm>
      </p:grpSpPr>
      <p:sp>
        <p:nvSpPr>
          <p:cNvPr id="291" name="Google Shape;291;p472"/>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292" name="Google Shape;292;p472"/>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293" name="Google Shape;293;p472"/>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94" name="Google Shape;294;p472"/>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295" name="Google Shape;295;p472"/>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Without Graph)">
  <p:cSld name="Media (Without Graph)">
    <p:spTree>
      <p:nvGrpSpPr>
        <p:cNvPr id="296" name="Shape 296"/>
        <p:cNvGrpSpPr/>
        <p:nvPr/>
      </p:nvGrpSpPr>
      <p:grpSpPr>
        <a:xfrm>
          <a:off x="0" y="0"/>
          <a:ext cx="0" cy="0"/>
          <a:chOff x="0" y="0"/>
          <a:chExt cx="0" cy="0"/>
        </a:xfrm>
      </p:grpSpPr>
      <p:sp>
        <p:nvSpPr>
          <p:cNvPr id="297" name="Google Shape;297;p473"/>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473"/>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299" name="Google Shape;299;p473"/>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00" name="Google Shape;300;p473"/>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301" name="Google Shape;301;p473"/>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Without Graph) 1">
  <p:cSld name="Media (Without Graph) 1">
    <p:spTree>
      <p:nvGrpSpPr>
        <p:cNvPr id="302" name="Shape 302"/>
        <p:cNvGrpSpPr/>
        <p:nvPr/>
      </p:nvGrpSpPr>
      <p:grpSpPr>
        <a:xfrm>
          <a:off x="0" y="0"/>
          <a:ext cx="0" cy="0"/>
          <a:chOff x="0" y="0"/>
          <a:chExt cx="0" cy="0"/>
        </a:xfrm>
      </p:grpSpPr>
      <p:sp>
        <p:nvSpPr>
          <p:cNvPr id="303" name="Google Shape;303;p474"/>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304" name="Google Shape;304;p474"/>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05" name="Google Shape;305;p474"/>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306" name="Google Shape;306;p474"/>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dk2"/>
        </a:solidFill>
      </p:bgPr>
    </p:bg>
    <p:spTree>
      <p:nvGrpSpPr>
        <p:cNvPr id="307" name="Shape 307"/>
        <p:cNvGrpSpPr/>
        <p:nvPr/>
      </p:nvGrpSpPr>
      <p:grpSpPr>
        <a:xfrm>
          <a:off x="0" y="0"/>
          <a:ext cx="0" cy="0"/>
          <a:chOff x="0" y="0"/>
          <a:chExt cx="0" cy="0"/>
        </a:xfrm>
      </p:grpSpPr>
      <p:sp>
        <p:nvSpPr>
          <p:cNvPr id="308" name="Google Shape;308;p475"/>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309" name="Google Shape;309;p475"/>
          <p:cNvPicPr preferRelativeResize="0"/>
          <p:nvPr/>
        </p:nvPicPr>
        <p:blipFill rotWithShape="1">
          <a:blip r:embed="rId2">
            <a:alphaModFix/>
          </a:blip>
          <a:srcRect b="0" l="0" r="21377" t="0"/>
          <a:stretch/>
        </p:blipFill>
        <p:spPr>
          <a:xfrm>
            <a:off x="3539825" y="-955975"/>
            <a:ext cx="5604174" cy="7128174"/>
          </a:xfrm>
          <a:prstGeom prst="rect">
            <a:avLst/>
          </a:prstGeom>
          <a:noFill/>
          <a:ln>
            <a:noFill/>
          </a:ln>
        </p:spPr>
      </p:pic>
      <p:sp>
        <p:nvSpPr>
          <p:cNvPr id="310" name="Google Shape;310;p475"/>
          <p:cNvSpPr txBox="1"/>
          <p:nvPr>
            <p:ph type="title"/>
          </p:nvPr>
        </p:nvSpPr>
        <p:spPr>
          <a:xfrm>
            <a:off x="1089950" y="906675"/>
            <a:ext cx="6060000" cy="1678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p:txBody>
      </p:sp>
      <p:sp>
        <p:nvSpPr>
          <p:cNvPr id="311" name="Google Shape;311;p475"/>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Arial"/>
              <a:ea typeface="Arial"/>
              <a:cs typeface="Arial"/>
              <a:sym typeface="Arial"/>
            </a:endParaRPr>
          </a:p>
        </p:txBody>
      </p:sp>
      <p:sp>
        <p:nvSpPr>
          <p:cNvPr id="312" name="Google Shape;312;p475"/>
          <p:cNvSpPr txBox="1"/>
          <p:nvPr>
            <p:ph idx="1" type="subTitle"/>
          </p:nvPr>
        </p:nvSpPr>
        <p:spPr>
          <a:xfrm>
            <a:off x="1089950" y="2649482"/>
            <a:ext cx="3170700" cy="449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313" name="Google Shape;313;p475"/>
          <p:cNvPicPr preferRelativeResize="0"/>
          <p:nvPr/>
        </p:nvPicPr>
        <p:blipFill rotWithShape="1">
          <a:blip r:embed="rId3">
            <a:alphaModFix/>
          </a:blip>
          <a:srcRect b="0" l="0" r="0" t="0"/>
          <a:stretch/>
        </p:blipFill>
        <p:spPr>
          <a:xfrm>
            <a:off x="8447450" y="4830388"/>
            <a:ext cx="548641" cy="205819"/>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s - Different Colors">
  <p:cSld name="Sections - Different Colors">
    <p:bg>
      <p:bgPr>
        <a:noFill/>
      </p:bgPr>
    </p:bg>
    <p:spTree>
      <p:nvGrpSpPr>
        <p:cNvPr id="314" name="Shape 314"/>
        <p:cNvGrpSpPr/>
        <p:nvPr/>
      </p:nvGrpSpPr>
      <p:grpSpPr>
        <a:xfrm>
          <a:off x="0" y="0"/>
          <a:ext cx="0" cy="0"/>
          <a:chOff x="0" y="0"/>
          <a:chExt cx="0" cy="0"/>
        </a:xfrm>
      </p:grpSpPr>
      <p:sp>
        <p:nvSpPr>
          <p:cNvPr id="315" name="Google Shape;315;p476"/>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316" name="Google Shape;316;p476"/>
          <p:cNvPicPr preferRelativeResize="0"/>
          <p:nvPr/>
        </p:nvPicPr>
        <p:blipFill rotWithShape="1">
          <a:blip r:embed="rId2">
            <a:alphaModFix amt="10000"/>
          </a:blip>
          <a:srcRect b="-1080" l="1900" r="34748" t="1080"/>
          <a:stretch/>
        </p:blipFill>
        <p:spPr>
          <a:xfrm>
            <a:off x="5616468" y="215450"/>
            <a:ext cx="4043832" cy="5143499"/>
          </a:xfrm>
          <a:prstGeom prst="rect">
            <a:avLst/>
          </a:prstGeom>
          <a:noFill/>
          <a:ln>
            <a:noFill/>
          </a:ln>
        </p:spPr>
      </p:pic>
      <p:pic>
        <p:nvPicPr>
          <p:cNvPr id="317" name="Google Shape;317;p476"/>
          <p:cNvPicPr preferRelativeResize="0"/>
          <p:nvPr/>
        </p:nvPicPr>
        <p:blipFill rotWithShape="1">
          <a:blip r:embed="rId3">
            <a:alphaModFix/>
          </a:blip>
          <a:srcRect b="0" l="0" r="0" t="0"/>
          <a:stretch/>
        </p:blipFill>
        <p:spPr>
          <a:xfrm>
            <a:off x="8447450" y="4830388"/>
            <a:ext cx="548641" cy="205819"/>
          </a:xfrm>
          <a:prstGeom prst="rect">
            <a:avLst/>
          </a:prstGeom>
          <a:noFill/>
          <a:ln>
            <a:noFill/>
          </a:ln>
        </p:spPr>
      </p:pic>
      <p:sp>
        <p:nvSpPr>
          <p:cNvPr id="318" name="Google Shape;318;p476"/>
          <p:cNvSpPr txBox="1"/>
          <p:nvPr>
            <p:ph type="title"/>
          </p:nvPr>
        </p:nvSpPr>
        <p:spPr>
          <a:xfrm>
            <a:off x="682650" y="1808555"/>
            <a:ext cx="7425300" cy="15360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18BFF"/>
              </a:buClr>
              <a:buSzPts val="3600"/>
              <a:buFont typeface="Arial"/>
              <a:buNone/>
              <a:defRPr b="1" i="0" sz="3600" u="none" cap="none" strike="noStrike">
                <a:solidFill>
                  <a:srgbClr val="018BFF"/>
                </a:solidFill>
                <a:latin typeface="Arial"/>
                <a:ea typeface="Arial"/>
                <a:cs typeface="Arial"/>
                <a:sym typeface="Arial"/>
              </a:defRPr>
            </a:lvl1pPr>
            <a:lvl2pPr lvl="1"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2pPr>
            <a:lvl3pPr lvl="2"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3pPr>
            <a:lvl4pPr lvl="3"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4pPr>
            <a:lvl5pPr lvl="4"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5pPr>
            <a:lvl6pPr lvl="5"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6pPr>
            <a:lvl7pPr lvl="6"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7pPr>
            <a:lvl8pPr lvl="7"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8pPr>
            <a:lvl9pPr lvl="8"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9pPr>
          </a:lstStyle>
          <a:p/>
        </p:txBody>
      </p:sp>
      <p:sp>
        <p:nvSpPr>
          <p:cNvPr id="319" name="Google Shape;319;p476"/>
          <p:cNvSpPr txBox="1"/>
          <p:nvPr>
            <p:ph idx="1" type="subTitle"/>
          </p:nvPr>
        </p:nvSpPr>
        <p:spPr>
          <a:xfrm>
            <a:off x="664700" y="2856788"/>
            <a:ext cx="4760700" cy="925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1pPr>
            <a:lvl2pPr lvl="1"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2pPr>
            <a:lvl3pPr lvl="2"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3pPr>
            <a:lvl4pPr lvl="3"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4pPr>
            <a:lvl5pPr lvl="4"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5pPr>
            <a:lvl6pPr lvl="5"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6pPr>
            <a:lvl7pPr lvl="6"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7pPr>
            <a:lvl8pPr lvl="7"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8pPr>
            <a:lvl9pPr lvl="8"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p:cSld name="3 columns">
    <p:spTree>
      <p:nvGrpSpPr>
        <p:cNvPr id="320" name="Shape 320"/>
        <p:cNvGrpSpPr/>
        <p:nvPr/>
      </p:nvGrpSpPr>
      <p:grpSpPr>
        <a:xfrm>
          <a:off x="0" y="0"/>
          <a:ext cx="0" cy="0"/>
          <a:chOff x="0" y="0"/>
          <a:chExt cx="0" cy="0"/>
        </a:xfrm>
      </p:grpSpPr>
      <p:sp>
        <p:nvSpPr>
          <p:cNvPr id="321" name="Google Shape;321;p477"/>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477"/>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323" name="Google Shape;323;p477"/>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324" name="Google Shape;324;p477"/>
          <p:cNvSpPr txBox="1"/>
          <p:nvPr>
            <p:ph type="title"/>
          </p:nvPr>
        </p:nvSpPr>
        <p:spPr>
          <a:xfrm>
            <a:off x="67805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325" name="Google Shape;325;p477"/>
          <p:cNvSpPr txBox="1"/>
          <p:nvPr>
            <p:ph idx="1" type="subTitle"/>
          </p:nvPr>
        </p:nvSpPr>
        <p:spPr>
          <a:xfrm>
            <a:off x="67805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6" name="Google Shape;326;p477"/>
          <p:cNvSpPr txBox="1"/>
          <p:nvPr>
            <p:ph idx="2"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27" name="Google Shape;327;p477"/>
          <p:cNvSpPr txBox="1"/>
          <p:nvPr>
            <p:ph idx="3" type="title"/>
          </p:nvPr>
        </p:nvSpPr>
        <p:spPr>
          <a:xfrm>
            <a:off x="357410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328" name="Google Shape;328;p477"/>
          <p:cNvSpPr txBox="1"/>
          <p:nvPr>
            <p:ph idx="4" type="subTitle"/>
          </p:nvPr>
        </p:nvSpPr>
        <p:spPr>
          <a:xfrm>
            <a:off x="357410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9" name="Google Shape;329;p477"/>
          <p:cNvSpPr txBox="1"/>
          <p:nvPr>
            <p:ph idx="5" type="title"/>
          </p:nvPr>
        </p:nvSpPr>
        <p:spPr>
          <a:xfrm>
            <a:off x="647015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330" name="Google Shape;330;p477"/>
          <p:cNvSpPr txBox="1"/>
          <p:nvPr>
            <p:ph idx="6" type="subTitle"/>
          </p:nvPr>
        </p:nvSpPr>
        <p:spPr>
          <a:xfrm>
            <a:off x="647015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331" name="Google Shape;331;p477"/>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1">
  <p:cSld name="3 columns 1">
    <p:spTree>
      <p:nvGrpSpPr>
        <p:cNvPr id="332" name="Shape 332"/>
        <p:cNvGrpSpPr/>
        <p:nvPr/>
      </p:nvGrpSpPr>
      <p:grpSpPr>
        <a:xfrm>
          <a:off x="0" y="0"/>
          <a:ext cx="0" cy="0"/>
          <a:chOff x="0" y="0"/>
          <a:chExt cx="0" cy="0"/>
        </a:xfrm>
      </p:grpSpPr>
      <p:sp>
        <p:nvSpPr>
          <p:cNvPr id="333" name="Google Shape;333;p478"/>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334" name="Google Shape;334;p478"/>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335" name="Google Shape;335;p478"/>
          <p:cNvSpPr txBox="1"/>
          <p:nvPr>
            <p:ph type="title"/>
          </p:nvPr>
        </p:nvSpPr>
        <p:spPr>
          <a:xfrm>
            <a:off x="67805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336" name="Google Shape;336;p478"/>
          <p:cNvSpPr txBox="1"/>
          <p:nvPr>
            <p:ph idx="1" type="subTitle"/>
          </p:nvPr>
        </p:nvSpPr>
        <p:spPr>
          <a:xfrm>
            <a:off x="67805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7" name="Google Shape;337;p478"/>
          <p:cNvSpPr txBox="1"/>
          <p:nvPr>
            <p:ph idx="2"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38" name="Google Shape;338;p478"/>
          <p:cNvSpPr txBox="1"/>
          <p:nvPr>
            <p:ph idx="3" type="title"/>
          </p:nvPr>
        </p:nvSpPr>
        <p:spPr>
          <a:xfrm>
            <a:off x="357410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339" name="Google Shape;339;p478"/>
          <p:cNvSpPr txBox="1"/>
          <p:nvPr>
            <p:ph idx="4" type="subTitle"/>
          </p:nvPr>
        </p:nvSpPr>
        <p:spPr>
          <a:xfrm>
            <a:off x="357410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0" name="Google Shape;340;p478"/>
          <p:cNvSpPr txBox="1"/>
          <p:nvPr>
            <p:ph idx="5" type="title"/>
          </p:nvPr>
        </p:nvSpPr>
        <p:spPr>
          <a:xfrm>
            <a:off x="647015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341" name="Google Shape;341;p478"/>
          <p:cNvSpPr txBox="1"/>
          <p:nvPr>
            <p:ph idx="6" type="subTitle"/>
          </p:nvPr>
        </p:nvSpPr>
        <p:spPr>
          <a:xfrm>
            <a:off x="647015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342" name="Google Shape;342;p478"/>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Without Graph) 2">
  <p:cSld name="Media (Without Graph) 2">
    <p:spTree>
      <p:nvGrpSpPr>
        <p:cNvPr id="343" name="Shape 343"/>
        <p:cNvGrpSpPr/>
        <p:nvPr/>
      </p:nvGrpSpPr>
      <p:grpSpPr>
        <a:xfrm>
          <a:off x="0" y="0"/>
          <a:ext cx="0" cy="0"/>
          <a:chOff x="0" y="0"/>
          <a:chExt cx="0" cy="0"/>
        </a:xfrm>
      </p:grpSpPr>
      <p:sp>
        <p:nvSpPr>
          <p:cNvPr id="344" name="Google Shape;344;p479"/>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479"/>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346" name="Google Shape;346;p479"/>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47" name="Google Shape;347;p479"/>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348" name="Google Shape;348;p479"/>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Thirds - Bullets" type="tx">
  <p:cSld name="TITLE_AND_BODY">
    <p:spTree>
      <p:nvGrpSpPr>
        <p:cNvPr id="24" name="Shape 24"/>
        <p:cNvGrpSpPr/>
        <p:nvPr/>
      </p:nvGrpSpPr>
      <p:grpSpPr>
        <a:xfrm>
          <a:off x="0" y="0"/>
          <a:ext cx="0" cy="0"/>
          <a:chOff x="0" y="0"/>
          <a:chExt cx="0" cy="0"/>
        </a:xfrm>
      </p:grpSpPr>
      <p:sp>
        <p:nvSpPr>
          <p:cNvPr id="25" name="Google Shape;25;p93"/>
          <p:cNvSpPr/>
          <p:nvPr/>
        </p:nvSpPr>
        <p:spPr>
          <a:xfrm>
            <a:off x="25" y="-25"/>
            <a:ext cx="30450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93"/>
          <p:cNvSpPr txBox="1"/>
          <p:nvPr>
            <p:ph idx="1" type="body"/>
          </p:nvPr>
        </p:nvSpPr>
        <p:spPr>
          <a:xfrm>
            <a:off x="390475" y="530207"/>
            <a:ext cx="2264100" cy="4179900"/>
          </a:xfrm>
          <a:prstGeom prst="rect">
            <a:avLst/>
          </a:prstGeom>
          <a:noFill/>
          <a:ln>
            <a:noFill/>
          </a:ln>
        </p:spPr>
        <p:txBody>
          <a:bodyPr anchorCtr="0" anchor="t" bIns="91425" lIns="91425" spcFirstLastPara="1" rIns="91425" wrap="square" tIns="0">
            <a:normAutofit/>
          </a:bodyPr>
          <a:lstStyle>
            <a:lvl1pPr indent="-342900" lvl="0" marL="457200" marR="0" rtl="0" algn="l">
              <a:lnSpc>
                <a:spcPct val="100000"/>
              </a:lnSpc>
              <a:spcBef>
                <a:spcPts val="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1pPr>
            <a:lvl2pPr indent="-330200" lvl="1" marL="914400" marR="0" rtl="0" algn="l">
              <a:lnSpc>
                <a:spcPct val="100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2pPr>
            <a:lvl3pPr indent="-317500" lvl="2" marL="1371600"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3pPr>
            <a:lvl4pPr indent="-311150" lvl="3" marL="1828800" marR="0" rtl="0" algn="l">
              <a:lnSpc>
                <a:spcPct val="100000"/>
              </a:lnSpc>
              <a:spcBef>
                <a:spcPts val="0"/>
              </a:spcBef>
              <a:spcAft>
                <a:spcPts val="0"/>
              </a:spcAft>
              <a:buClr>
                <a:srgbClr val="FFFFFF"/>
              </a:buClr>
              <a:buSzPts val="1300"/>
              <a:buFont typeface="Arial"/>
              <a:buChar char="◦"/>
              <a:defRPr b="0" i="0" sz="1300" u="none" cap="none" strike="noStrike">
                <a:solidFill>
                  <a:srgbClr val="FFFFFF"/>
                </a:solidFill>
                <a:latin typeface="Arial"/>
                <a:ea typeface="Arial"/>
                <a:cs typeface="Arial"/>
                <a:sym typeface="Arial"/>
              </a:defRPr>
            </a:lvl4pPr>
            <a:lvl5pPr indent="-304800" lvl="4" marL="2286000" marR="0" rtl="0" algn="l">
              <a:lnSpc>
                <a:spcPct val="100000"/>
              </a:lnSpc>
              <a:spcBef>
                <a:spcPts val="0"/>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5pPr>
            <a:lvl6pPr indent="-298450" lvl="5" marL="27432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6pPr>
            <a:lvl7pPr indent="-298450" lvl="6" marL="32004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7pPr>
            <a:lvl8pPr indent="-298450" lvl="7" marL="36576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8pPr>
            <a:lvl9pPr indent="-298450" lvl="8" marL="41148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9pPr>
          </a:lstStyle>
          <a:p/>
        </p:txBody>
      </p:sp>
      <p:sp>
        <p:nvSpPr>
          <p:cNvPr id="27" name="Google Shape;27;p93"/>
          <p:cNvSpPr txBox="1"/>
          <p:nvPr>
            <p:ph idx="12"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28" name="Google Shape;28;p93"/>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29" name="Google Shape;29;p93"/>
          <p:cNvSpPr txBox="1"/>
          <p:nvPr>
            <p:ph type="title"/>
          </p:nvPr>
        </p:nvSpPr>
        <p:spPr>
          <a:xfrm>
            <a:off x="3500600" y="368825"/>
            <a:ext cx="52245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0" name="Google Shape;30;p93"/>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Nunito Sans"/>
              <a:ea typeface="Nunito Sans"/>
              <a:cs typeface="Nunito Sans"/>
              <a:sym typeface="Nunito Sans"/>
            </a:endParaRPr>
          </a:p>
        </p:txBody>
      </p:sp>
      <p:sp>
        <p:nvSpPr>
          <p:cNvPr id="31" name="Google Shape;31;p93"/>
          <p:cNvSpPr txBox="1"/>
          <p:nvPr>
            <p:ph idx="2" type="body"/>
          </p:nvPr>
        </p:nvSpPr>
        <p:spPr>
          <a:xfrm>
            <a:off x="3500600" y="1068425"/>
            <a:ext cx="5303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32" name="Google Shape;32;p93"/>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Thirds - Bullets 1">
  <p:cSld name="Split Thirds - Bullets 1">
    <p:spTree>
      <p:nvGrpSpPr>
        <p:cNvPr id="349" name="Shape 349"/>
        <p:cNvGrpSpPr/>
        <p:nvPr/>
      </p:nvGrpSpPr>
      <p:grpSpPr>
        <a:xfrm>
          <a:off x="0" y="0"/>
          <a:ext cx="0" cy="0"/>
          <a:chOff x="0" y="0"/>
          <a:chExt cx="0" cy="0"/>
        </a:xfrm>
      </p:grpSpPr>
      <p:sp>
        <p:nvSpPr>
          <p:cNvPr id="350" name="Google Shape;350;p480"/>
          <p:cNvSpPr/>
          <p:nvPr/>
        </p:nvSpPr>
        <p:spPr>
          <a:xfrm>
            <a:off x="25" y="-25"/>
            <a:ext cx="30450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480"/>
          <p:cNvSpPr txBox="1"/>
          <p:nvPr>
            <p:ph idx="12"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352" name="Google Shape;352;p480"/>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353" name="Google Shape;353;p480"/>
          <p:cNvSpPr txBox="1"/>
          <p:nvPr>
            <p:ph type="title"/>
          </p:nvPr>
        </p:nvSpPr>
        <p:spPr>
          <a:xfrm>
            <a:off x="3500600" y="368825"/>
            <a:ext cx="52245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54" name="Google Shape;354;p480"/>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2022 Neo4j, Inc. All rights reserved.</a:t>
            </a:r>
            <a:endParaRPr b="0" i="0" sz="700" u="none" cap="none" strike="noStrike">
              <a:solidFill>
                <a:schemeClr val="lt1"/>
              </a:solidFill>
              <a:latin typeface="Nunito Sans"/>
              <a:ea typeface="Nunito Sans"/>
              <a:cs typeface="Nunito Sans"/>
              <a:sym typeface="Nunito Sans"/>
            </a:endParaRPr>
          </a:p>
        </p:txBody>
      </p:sp>
      <p:sp>
        <p:nvSpPr>
          <p:cNvPr id="355" name="Google Shape;355;p480"/>
          <p:cNvSpPr txBox="1"/>
          <p:nvPr>
            <p:ph idx="1" type="body"/>
          </p:nvPr>
        </p:nvSpPr>
        <p:spPr>
          <a:xfrm>
            <a:off x="3500600" y="1068425"/>
            <a:ext cx="5303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356" name="Google Shape;356;p480"/>
          <p:cNvSpPr txBox="1"/>
          <p:nvPr>
            <p:ph idx="2" type="body"/>
          </p:nvPr>
        </p:nvSpPr>
        <p:spPr>
          <a:xfrm>
            <a:off x="390475" y="530207"/>
            <a:ext cx="2264100" cy="4179900"/>
          </a:xfrm>
          <a:prstGeom prst="rect">
            <a:avLst/>
          </a:prstGeom>
          <a:noFill/>
          <a:ln>
            <a:noFill/>
          </a:ln>
        </p:spPr>
        <p:txBody>
          <a:bodyPr anchorCtr="0" anchor="t" bIns="91425" lIns="91425" spcFirstLastPara="1" rIns="91425" wrap="square" tIns="0">
            <a:normAutofit/>
          </a:bodyPr>
          <a:lstStyle>
            <a:lvl1pPr indent="-342900" lvl="0" marL="457200" marR="0" rtl="0" algn="l">
              <a:lnSpc>
                <a:spcPct val="100000"/>
              </a:lnSpc>
              <a:spcBef>
                <a:spcPts val="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1pPr>
            <a:lvl2pPr indent="-330200" lvl="1" marL="914400" marR="0" rtl="0" algn="l">
              <a:lnSpc>
                <a:spcPct val="100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2pPr>
            <a:lvl3pPr indent="-317500" lvl="2" marL="1371600"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3pPr>
            <a:lvl4pPr indent="-311150" lvl="3" marL="1828800" marR="0" rtl="0" algn="l">
              <a:lnSpc>
                <a:spcPct val="100000"/>
              </a:lnSpc>
              <a:spcBef>
                <a:spcPts val="0"/>
              </a:spcBef>
              <a:spcAft>
                <a:spcPts val="0"/>
              </a:spcAft>
              <a:buClr>
                <a:srgbClr val="FFFFFF"/>
              </a:buClr>
              <a:buSzPts val="1300"/>
              <a:buFont typeface="Arial"/>
              <a:buChar char="◦"/>
              <a:defRPr b="0" i="0" sz="1300" u="none" cap="none" strike="noStrike">
                <a:solidFill>
                  <a:srgbClr val="FFFFFF"/>
                </a:solidFill>
                <a:latin typeface="Arial"/>
                <a:ea typeface="Arial"/>
                <a:cs typeface="Arial"/>
                <a:sym typeface="Arial"/>
              </a:defRPr>
            </a:lvl4pPr>
            <a:lvl5pPr indent="-304800" lvl="4" marL="2286000" marR="0" rtl="0" algn="l">
              <a:lnSpc>
                <a:spcPct val="100000"/>
              </a:lnSpc>
              <a:spcBef>
                <a:spcPts val="0"/>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5pPr>
            <a:lvl6pPr indent="-298450" lvl="5" marL="27432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6pPr>
            <a:lvl7pPr indent="-298450" lvl="6" marL="32004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7pPr>
            <a:lvl8pPr indent="-298450" lvl="7" marL="36576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8pPr>
            <a:lvl9pPr indent="-298450" lvl="8" marL="41148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9pPr>
          </a:lstStyle>
          <a:p/>
        </p:txBody>
      </p:sp>
      <p:pic>
        <p:nvPicPr>
          <p:cNvPr id="357" name="Google Shape;357;p480"/>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mple one col dark deco">
  <p:cSld name="TITLE_AND_BODY_1_2_1">
    <p:bg>
      <p:bgPr>
        <a:solidFill>
          <a:schemeClr val="accent2"/>
        </a:solidFill>
      </p:bgPr>
    </p:bg>
    <p:spTree>
      <p:nvGrpSpPr>
        <p:cNvPr id="358" name="Shape 358"/>
        <p:cNvGrpSpPr/>
        <p:nvPr/>
      </p:nvGrpSpPr>
      <p:grpSpPr>
        <a:xfrm>
          <a:off x="0" y="0"/>
          <a:ext cx="0" cy="0"/>
          <a:chOff x="0" y="0"/>
          <a:chExt cx="0" cy="0"/>
        </a:xfrm>
      </p:grpSpPr>
      <p:sp>
        <p:nvSpPr>
          <p:cNvPr id="359" name="Google Shape;359;g264921337a6_0_274"/>
          <p:cNvSpPr/>
          <p:nvPr/>
        </p:nvSpPr>
        <p:spPr>
          <a:xfrm rot="1793545">
            <a:off x="4426827" y="-1288239"/>
            <a:ext cx="7544827" cy="2750779"/>
          </a:xfrm>
          <a:custGeom>
            <a:rect b="b" l="l" r="r" t="t"/>
            <a:pathLst>
              <a:path extrusionOk="0" h="3573" w="9800">
                <a:moveTo>
                  <a:pt x="1786" y="0"/>
                </a:moveTo>
                <a:cubicBezTo>
                  <a:pt x="1477" y="0"/>
                  <a:pt x="1179" y="84"/>
                  <a:pt x="893" y="239"/>
                </a:cubicBezTo>
                <a:cubicBezTo>
                  <a:pt x="632" y="393"/>
                  <a:pt x="405" y="620"/>
                  <a:pt x="239" y="893"/>
                </a:cubicBezTo>
                <a:cubicBezTo>
                  <a:pt x="96" y="1167"/>
                  <a:pt x="0" y="1465"/>
                  <a:pt x="0" y="1786"/>
                </a:cubicBezTo>
                <a:cubicBezTo>
                  <a:pt x="0" y="2108"/>
                  <a:pt x="84" y="2405"/>
                  <a:pt x="239" y="2679"/>
                </a:cubicBezTo>
                <a:cubicBezTo>
                  <a:pt x="393" y="2953"/>
                  <a:pt x="620" y="3179"/>
                  <a:pt x="893" y="3334"/>
                </a:cubicBezTo>
                <a:cubicBezTo>
                  <a:pt x="1167" y="3489"/>
                  <a:pt x="1465" y="3572"/>
                  <a:pt x="1786" y="3572"/>
                </a:cubicBezTo>
                <a:cubicBezTo>
                  <a:pt x="2108" y="3572"/>
                  <a:pt x="2406" y="3501"/>
                  <a:pt x="2679" y="3334"/>
                </a:cubicBezTo>
                <a:cubicBezTo>
                  <a:pt x="2846" y="3251"/>
                  <a:pt x="3013" y="3108"/>
                  <a:pt x="3132" y="2965"/>
                </a:cubicBezTo>
                <a:cubicBezTo>
                  <a:pt x="3674" y="2346"/>
                  <a:pt x="4281" y="2036"/>
                  <a:pt x="4888" y="2036"/>
                </a:cubicBezTo>
                <a:cubicBezTo>
                  <a:pt x="5495" y="2036"/>
                  <a:pt x="6102" y="2346"/>
                  <a:pt x="6644" y="2965"/>
                </a:cubicBezTo>
                <a:cubicBezTo>
                  <a:pt x="6775" y="3108"/>
                  <a:pt x="6930" y="3251"/>
                  <a:pt x="7109" y="3334"/>
                </a:cubicBezTo>
                <a:cubicBezTo>
                  <a:pt x="7370" y="3489"/>
                  <a:pt x="7668" y="3572"/>
                  <a:pt x="8001" y="3572"/>
                </a:cubicBezTo>
                <a:cubicBezTo>
                  <a:pt x="8311" y="3572"/>
                  <a:pt x="8609" y="3501"/>
                  <a:pt x="8894" y="3334"/>
                </a:cubicBezTo>
                <a:cubicBezTo>
                  <a:pt x="9156" y="3191"/>
                  <a:pt x="9383" y="2965"/>
                  <a:pt x="9549" y="2679"/>
                </a:cubicBezTo>
                <a:cubicBezTo>
                  <a:pt x="9692" y="2417"/>
                  <a:pt x="9787" y="2120"/>
                  <a:pt x="9787" y="1786"/>
                </a:cubicBezTo>
                <a:cubicBezTo>
                  <a:pt x="9799" y="1489"/>
                  <a:pt x="9728" y="1191"/>
                  <a:pt x="9561" y="917"/>
                </a:cubicBezTo>
                <a:cubicBezTo>
                  <a:pt x="9406" y="643"/>
                  <a:pt x="9192" y="417"/>
                  <a:pt x="8906" y="262"/>
                </a:cubicBezTo>
                <a:cubicBezTo>
                  <a:pt x="8644" y="108"/>
                  <a:pt x="8347" y="24"/>
                  <a:pt x="8013" y="24"/>
                </a:cubicBezTo>
                <a:cubicBezTo>
                  <a:pt x="7704" y="24"/>
                  <a:pt x="7406" y="96"/>
                  <a:pt x="7120" y="262"/>
                </a:cubicBezTo>
                <a:cubicBezTo>
                  <a:pt x="6954" y="358"/>
                  <a:pt x="6799" y="477"/>
                  <a:pt x="6656" y="631"/>
                </a:cubicBezTo>
                <a:cubicBezTo>
                  <a:pt x="6114" y="1251"/>
                  <a:pt x="5507" y="1560"/>
                  <a:pt x="4900" y="1560"/>
                </a:cubicBezTo>
                <a:cubicBezTo>
                  <a:pt x="4293" y="1560"/>
                  <a:pt x="3685" y="1251"/>
                  <a:pt x="3144" y="631"/>
                </a:cubicBezTo>
                <a:cubicBezTo>
                  <a:pt x="3013" y="477"/>
                  <a:pt x="2858" y="346"/>
                  <a:pt x="2679" y="239"/>
                </a:cubicBezTo>
                <a:cubicBezTo>
                  <a:pt x="2417" y="96"/>
                  <a:pt x="2120" y="0"/>
                  <a:pt x="178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g264921337a6_0_274"/>
          <p:cNvSpPr/>
          <p:nvPr/>
        </p:nvSpPr>
        <p:spPr>
          <a:xfrm>
            <a:off x="8367100" y="-47700"/>
            <a:ext cx="1116000" cy="2697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g264921337a6_0_274"/>
          <p:cNvSpPr/>
          <p:nvPr/>
        </p:nvSpPr>
        <p:spPr>
          <a:xfrm rot="1793710">
            <a:off x="-4105351" y="3244235"/>
            <a:ext cx="7544837" cy="2750779"/>
          </a:xfrm>
          <a:custGeom>
            <a:rect b="b" l="l" r="r" t="t"/>
            <a:pathLst>
              <a:path extrusionOk="0" h="3573" w="9800">
                <a:moveTo>
                  <a:pt x="1786" y="0"/>
                </a:moveTo>
                <a:cubicBezTo>
                  <a:pt x="1477" y="0"/>
                  <a:pt x="1179" y="84"/>
                  <a:pt x="893" y="239"/>
                </a:cubicBezTo>
                <a:cubicBezTo>
                  <a:pt x="632" y="393"/>
                  <a:pt x="405" y="620"/>
                  <a:pt x="239" y="893"/>
                </a:cubicBezTo>
                <a:cubicBezTo>
                  <a:pt x="96" y="1167"/>
                  <a:pt x="0" y="1465"/>
                  <a:pt x="0" y="1786"/>
                </a:cubicBezTo>
                <a:cubicBezTo>
                  <a:pt x="0" y="2108"/>
                  <a:pt x="84" y="2405"/>
                  <a:pt x="239" y="2679"/>
                </a:cubicBezTo>
                <a:cubicBezTo>
                  <a:pt x="393" y="2953"/>
                  <a:pt x="620" y="3179"/>
                  <a:pt x="893" y="3334"/>
                </a:cubicBezTo>
                <a:cubicBezTo>
                  <a:pt x="1167" y="3489"/>
                  <a:pt x="1465" y="3572"/>
                  <a:pt x="1786" y="3572"/>
                </a:cubicBezTo>
                <a:cubicBezTo>
                  <a:pt x="2108" y="3572"/>
                  <a:pt x="2406" y="3501"/>
                  <a:pt x="2679" y="3334"/>
                </a:cubicBezTo>
                <a:cubicBezTo>
                  <a:pt x="2846" y="3251"/>
                  <a:pt x="3013" y="3108"/>
                  <a:pt x="3132" y="2965"/>
                </a:cubicBezTo>
                <a:cubicBezTo>
                  <a:pt x="3674" y="2346"/>
                  <a:pt x="4281" y="2036"/>
                  <a:pt x="4888" y="2036"/>
                </a:cubicBezTo>
                <a:cubicBezTo>
                  <a:pt x="5495" y="2036"/>
                  <a:pt x="6102" y="2346"/>
                  <a:pt x="6644" y="2965"/>
                </a:cubicBezTo>
                <a:cubicBezTo>
                  <a:pt x="6775" y="3108"/>
                  <a:pt x="6930" y="3251"/>
                  <a:pt x="7109" y="3334"/>
                </a:cubicBezTo>
                <a:cubicBezTo>
                  <a:pt x="7370" y="3489"/>
                  <a:pt x="7668" y="3572"/>
                  <a:pt x="8001" y="3572"/>
                </a:cubicBezTo>
                <a:cubicBezTo>
                  <a:pt x="8311" y="3572"/>
                  <a:pt x="8609" y="3501"/>
                  <a:pt x="8894" y="3334"/>
                </a:cubicBezTo>
                <a:cubicBezTo>
                  <a:pt x="9156" y="3191"/>
                  <a:pt x="9383" y="2965"/>
                  <a:pt x="9549" y="2679"/>
                </a:cubicBezTo>
                <a:cubicBezTo>
                  <a:pt x="9692" y="2417"/>
                  <a:pt x="9787" y="2120"/>
                  <a:pt x="9787" y="1786"/>
                </a:cubicBezTo>
                <a:cubicBezTo>
                  <a:pt x="9799" y="1489"/>
                  <a:pt x="9728" y="1191"/>
                  <a:pt x="9561" y="917"/>
                </a:cubicBezTo>
                <a:cubicBezTo>
                  <a:pt x="9406" y="643"/>
                  <a:pt x="9192" y="417"/>
                  <a:pt x="8906" y="262"/>
                </a:cubicBezTo>
                <a:cubicBezTo>
                  <a:pt x="8644" y="108"/>
                  <a:pt x="8347" y="24"/>
                  <a:pt x="8013" y="24"/>
                </a:cubicBezTo>
                <a:cubicBezTo>
                  <a:pt x="7704" y="24"/>
                  <a:pt x="7406" y="96"/>
                  <a:pt x="7120" y="262"/>
                </a:cubicBezTo>
                <a:cubicBezTo>
                  <a:pt x="6954" y="358"/>
                  <a:pt x="6799" y="477"/>
                  <a:pt x="6656" y="631"/>
                </a:cubicBezTo>
                <a:cubicBezTo>
                  <a:pt x="6114" y="1251"/>
                  <a:pt x="5507" y="1560"/>
                  <a:pt x="4900" y="1560"/>
                </a:cubicBezTo>
                <a:cubicBezTo>
                  <a:pt x="4293" y="1560"/>
                  <a:pt x="3685" y="1251"/>
                  <a:pt x="3144" y="631"/>
                </a:cubicBezTo>
                <a:cubicBezTo>
                  <a:pt x="3013" y="477"/>
                  <a:pt x="2858" y="346"/>
                  <a:pt x="2679" y="239"/>
                </a:cubicBezTo>
                <a:cubicBezTo>
                  <a:pt x="2417" y="96"/>
                  <a:pt x="2120" y="0"/>
                  <a:pt x="178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g264921337a6_0_274"/>
          <p:cNvSpPr txBox="1"/>
          <p:nvPr>
            <p:ph type="title"/>
          </p:nvPr>
        </p:nvSpPr>
        <p:spPr>
          <a:xfrm>
            <a:off x="365750" y="274325"/>
            <a:ext cx="8412600" cy="548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FFFFFF"/>
              </a:buClr>
              <a:buSzPts val="1400"/>
              <a:buFont typeface="Public Sans SemiBold"/>
              <a:buChar char="●"/>
              <a:defRPr b="0" i="0" sz="1400" u="none" cap="none" strike="noStrike">
                <a:solidFill>
                  <a:srgbClr val="FFFFFF"/>
                </a:solidFill>
                <a:latin typeface="Public Sans SemiBold"/>
                <a:ea typeface="Public Sans SemiBold"/>
                <a:cs typeface="Public Sans SemiBold"/>
                <a:sym typeface="Public Sans SemiBold"/>
              </a:defRPr>
            </a:lvl1pPr>
            <a:lvl2pPr lvl="1"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9pPr>
          </a:lstStyle>
          <a:p/>
        </p:txBody>
      </p:sp>
      <p:sp>
        <p:nvSpPr>
          <p:cNvPr id="363" name="Google Shape;363;g264921337a6_0_274"/>
          <p:cNvSpPr txBox="1"/>
          <p:nvPr>
            <p:ph idx="1" type="body"/>
          </p:nvPr>
        </p:nvSpPr>
        <p:spPr>
          <a:xfrm>
            <a:off x="365750" y="1188725"/>
            <a:ext cx="8046600" cy="34308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1pPr>
            <a:lvl2pPr indent="-317500" lvl="1" marL="914400"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2pPr>
            <a:lvl3pPr indent="-317500" lvl="2" marL="1371600"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3pPr>
            <a:lvl4pPr indent="-317500" lvl="3" marL="1828800"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4pPr>
            <a:lvl5pPr indent="-317500" lvl="4" marL="2286000"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5pPr>
            <a:lvl6pPr indent="-317500" lvl="5" marL="2743200"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6pPr>
            <a:lvl7pPr indent="-317500" lvl="6" marL="3200400"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7pPr>
            <a:lvl8pPr indent="-317500" lvl="7" marL="3657600"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8pPr>
            <a:lvl9pPr indent="-317500" lvl="8" marL="4114800"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9pPr>
          </a:lstStyle>
          <a:p/>
        </p:txBody>
      </p:sp>
      <p:sp>
        <p:nvSpPr>
          <p:cNvPr id="364" name="Google Shape;364;g264921337a6_0_274"/>
          <p:cNvSpPr txBox="1"/>
          <p:nvPr>
            <p:ph idx="12" type="sldNum"/>
          </p:nvPr>
        </p:nvSpPr>
        <p:spPr>
          <a:xfrm>
            <a:off x="360650" y="4880150"/>
            <a:ext cx="3667800" cy="269700"/>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9pPr>
          </a:lstStyle>
          <a:p>
            <a:pPr indent="0" lvl="0" marL="0" rtl="0" algn="l">
              <a:spcBef>
                <a:spcPts val="0"/>
              </a:spcBef>
              <a:spcAft>
                <a:spcPts val="0"/>
              </a:spcAft>
              <a:buNone/>
            </a:pPr>
            <a:r>
              <a:rPr lang="en"/>
              <a:t>Neo4j Inc. All rights reserved 2023	</a:t>
            </a:r>
            <a:endParaRPr/>
          </a:p>
        </p:txBody>
      </p:sp>
      <p:sp>
        <p:nvSpPr>
          <p:cNvPr id="365" name="Google Shape;365;g264921337a6_0_274"/>
          <p:cNvSpPr txBox="1"/>
          <p:nvPr>
            <p:ph idx="2" type="sldNum"/>
          </p:nvPr>
        </p:nvSpPr>
        <p:spPr>
          <a:xfrm>
            <a:off x="0" y="4880150"/>
            <a:ext cx="265200" cy="2697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749">
          <p15:clr>
            <a:srgbClr val="E46962"/>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7" name="Shape 367"/>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 and Two Columns 1">
    <p:spTree>
      <p:nvGrpSpPr>
        <p:cNvPr id="368" name="Shape 368"/>
        <p:cNvGrpSpPr/>
        <p:nvPr/>
      </p:nvGrpSpPr>
      <p:grpSpPr>
        <a:xfrm>
          <a:off x="0" y="0"/>
          <a:ext cx="0" cy="0"/>
          <a:chOff x="0" y="0"/>
          <a:chExt cx="0" cy="0"/>
        </a:xfrm>
      </p:grpSpPr>
      <p:sp>
        <p:nvSpPr>
          <p:cNvPr id="369" name="Google Shape;369;p169"/>
          <p:cNvSpPr txBox="1"/>
          <p:nvPr/>
        </p:nvSpPr>
        <p:spPr>
          <a:xfrm>
            <a:off x="356075" y="377125"/>
            <a:ext cx="2377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Mono Medium"/>
              <a:ea typeface="Roboto Mono Medium"/>
              <a:cs typeface="Roboto Mono Medium"/>
              <a:sym typeface="Roboto Mono Medium"/>
            </a:endParaRPr>
          </a:p>
        </p:txBody>
      </p:sp>
      <p:sp>
        <p:nvSpPr>
          <p:cNvPr id="370" name="Google Shape;370;p169"/>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71" name="Google Shape;371;p169"/>
          <p:cNvSpPr txBox="1"/>
          <p:nvPr>
            <p:ph idx="1" type="body"/>
          </p:nvPr>
        </p:nvSpPr>
        <p:spPr>
          <a:xfrm>
            <a:off x="49674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372" name="Google Shape;372;p169"/>
          <p:cNvSpPr txBox="1"/>
          <p:nvPr>
            <p:ph idx="2" type="body"/>
          </p:nvPr>
        </p:nvSpPr>
        <p:spPr>
          <a:xfrm>
            <a:off x="6780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373" name="Google Shape;373;p169"/>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oter">
  <p:cSld name="Blank with Footer">
    <p:spTree>
      <p:nvGrpSpPr>
        <p:cNvPr id="374" name="Shape 374"/>
        <p:cNvGrpSpPr/>
        <p:nvPr/>
      </p:nvGrpSpPr>
      <p:grpSpPr>
        <a:xfrm>
          <a:off x="0" y="0"/>
          <a:ext cx="0" cy="0"/>
          <a:chOff x="0" y="0"/>
          <a:chExt cx="0" cy="0"/>
        </a:xfrm>
      </p:grpSpPr>
      <p:sp>
        <p:nvSpPr>
          <p:cNvPr id="375" name="Google Shape;375;p170"/>
          <p:cNvSpPr txBox="1"/>
          <p:nvPr>
            <p:ph idx="12" type="sldNum"/>
          </p:nvPr>
        </p:nvSpPr>
        <p:spPr>
          <a:xfrm>
            <a:off x="98020" y="4755512"/>
            <a:ext cx="428700" cy="274500"/>
          </a:xfrm>
          <a:prstGeom prst="rect">
            <a:avLst/>
          </a:prstGeom>
          <a:noFill/>
          <a:ln>
            <a:noFill/>
          </a:ln>
        </p:spPr>
        <p:txBody>
          <a:bodyPr anchorCtr="0" anchor="ctr" bIns="0" lIns="91425" spcFirstLastPara="1" rIns="91425" wrap="square" tIns="0">
            <a:noAutofit/>
          </a:bodyPr>
          <a:lstStyle>
            <a:lvl1pPr indent="0" lvl="0" marL="0" marR="0" rtl="0" algn="ctr">
              <a:lnSpc>
                <a:spcPct val="100000"/>
              </a:lnSpc>
              <a:spcBef>
                <a:spcPts val="0"/>
              </a:spcBef>
              <a:spcAft>
                <a:spcPts val="0"/>
              </a:spcAft>
              <a:buClr>
                <a:srgbClr val="000000"/>
              </a:buClr>
              <a:buSzPts val="1000"/>
              <a:buFont typeface="Arial"/>
              <a:buNone/>
              <a:defRPr b="0" i="0" sz="1000" u="none" cap="none" strike="noStrike">
                <a:solidFill>
                  <a:srgbClr val="8B8B8B"/>
                </a:solidFill>
                <a:latin typeface="Calibri"/>
                <a:ea typeface="Calibri"/>
                <a:cs typeface="Calibri"/>
                <a:sym typeface="Calibri"/>
              </a:defRPr>
            </a:lvl1pPr>
            <a:lvl2pPr indent="0" lvl="1" marL="0" marR="0" rtl="0" algn="ctr">
              <a:lnSpc>
                <a:spcPct val="100000"/>
              </a:lnSpc>
              <a:spcBef>
                <a:spcPts val="0"/>
              </a:spcBef>
              <a:spcAft>
                <a:spcPts val="0"/>
              </a:spcAft>
              <a:buClr>
                <a:srgbClr val="000000"/>
              </a:buClr>
              <a:buSzPts val="1000"/>
              <a:buFont typeface="Arial"/>
              <a:buNone/>
              <a:defRPr b="0" i="0" sz="1000" u="none" cap="none" strike="noStrike">
                <a:solidFill>
                  <a:srgbClr val="8B8B8B"/>
                </a:solidFill>
                <a:latin typeface="Calibri"/>
                <a:ea typeface="Calibri"/>
                <a:cs typeface="Calibri"/>
                <a:sym typeface="Calibri"/>
              </a:defRPr>
            </a:lvl2pPr>
            <a:lvl3pPr indent="0" lvl="2" marL="0" marR="0" rtl="0" algn="ctr">
              <a:lnSpc>
                <a:spcPct val="100000"/>
              </a:lnSpc>
              <a:spcBef>
                <a:spcPts val="0"/>
              </a:spcBef>
              <a:spcAft>
                <a:spcPts val="0"/>
              </a:spcAft>
              <a:buClr>
                <a:srgbClr val="000000"/>
              </a:buClr>
              <a:buSzPts val="1000"/>
              <a:buFont typeface="Arial"/>
              <a:buNone/>
              <a:defRPr b="0" i="0" sz="1000" u="none" cap="none" strike="noStrike">
                <a:solidFill>
                  <a:srgbClr val="8B8B8B"/>
                </a:solidFill>
                <a:latin typeface="Calibri"/>
                <a:ea typeface="Calibri"/>
                <a:cs typeface="Calibri"/>
                <a:sym typeface="Calibri"/>
              </a:defRPr>
            </a:lvl3pPr>
            <a:lvl4pPr indent="0" lvl="3" marL="0" marR="0" rtl="0" algn="ctr">
              <a:lnSpc>
                <a:spcPct val="100000"/>
              </a:lnSpc>
              <a:spcBef>
                <a:spcPts val="0"/>
              </a:spcBef>
              <a:spcAft>
                <a:spcPts val="0"/>
              </a:spcAft>
              <a:buClr>
                <a:srgbClr val="000000"/>
              </a:buClr>
              <a:buSzPts val="1000"/>
              <a:buFont typeface="Arial"/>
              <a:buNone/>
              <a:defRPr b="0" i="0" sz="1000" u="none" cap="none" strike="noStrike">
                <a:solidFill>
                  <a:srgbClr val="8B8B8B"/>
                </a:solidFill>
                <a:latin typeface="Calibri"/>
                <a:ea typeface="Calibri"/>
                <a:cs typeface="Calibri"/>
                <a:sym typeface="Calibri"/>
              </a:defRPr>
            </a:lvl4pPr>
            <a:lvl5pPr indent="0" lvl="4" marL="0" marR="0" rtl="0" algn="ctr">
              <a:lnSpc>
                <a:spcPct val="100000"/>
              </a:lnSpc>
              <a:spcBef>
                <a:spcPts val="0"/>
              </a:spcBef>
              <a:spcAft>
                <a:spcPts val="0"/>
              </a:spcAft>
              <a:buClr>
                <a:srgbClr val="000000"/>
              </a:buClr>
              <a:buSzPts val="1000"/>
              <a:buFont typeface="Arial"/>
              <a:buNone/>
              <a:defRPr b="0" i="0" sz="1000" u="none" cap="none" strike="noStrike">
                <a:solidFill>
                  <a:srgbClr val="8B8B8B"/>
                </a:solidFill>
                <a:latin typeface="Calibri"/>
                <a:ea typeface="Calibri"/>
                <a:cs typeface="Calibri"/>
                <a:sym typeface="Calibri"/>
              </a:defRPr>
            </a:lvl5pPr>
            <a:lvl6pPr indent="0" lvl="5" marL="0" marR="0" rtl="0" algn="ctr">
              <a:lnSpc>
                <a:spcPct val="100000"/>
              </a:lnSpc>
              <a:spcBef>
                <a:spcPts val="0"/>
              </a:spcBef>
              <a:spcAft>
                <a:spcPts val="0"/>
              </a:spcAft>
              <a:buClr>
                <a:srgbClr val="000000"/>
              </a:buClr>
              <a:buSzPts val="1000"/>
              <a:buFont typeface="Arial"/>
              <a:buNone/>
              <a:defRPr b="0" i="0" sz="1000" u="none" cap="none" strike="noStrike">
                <a:solidFill>
                  <a:srgbClr val="8B8B8B"/>
                </a:solidFill>
                <a:latin typeface="Calibri"/>
                <a:ea typeface="Calibri"/>
                <a:cs typeface="Calibri"/>
                <a:sym typeface="Calibri"/>
              </a:defRPr>
            </a:lvl6pPr>
            <a:lvl7pPr indent="0" lvl="6" marL="0" marR="0" rtl="0" algn="ctr">
              <a:lnSpc>
                <a:spcPct val="100000"/>
              </a:lnSpc>
              <a:spcBef>
                <a:spcPts val="0"/>
              </a:spcBef>
              <a:spcAft>
                <a:spcPts val="0"/>
              </a:spcAft>
              <a:buClr>
                <a:srgbClr val="000000"/>
              </a:buClr>
              <a:buSzPts val="1000"/>
              <a:buFont typeface="Arial"/>
              <a:buNone/>
              <a:defRPr b="0" i="0" sz="1000" u="none" cap="none" strike="noStrike">
                <a:solidFill>
                  <a:srgbClr val="8B8B8B"/>
                </a:solidFill>
                <a:latin typeface="Calibri"/>
                <a:ea typeface="Calibri"/>
                <a:cs typeface="Calibri"/>
                <a:sym typeface="Calibri"/>
              </a:defRPr>
            </a:lvl7pPr>
            <a:lvl8pPr indent="0" lvl="7" marL="0" marR="0" rtl="0" algn="ctr">
              <a:lnSpc>
                <a:spcPct val="100000"/>
              </a:lnSpc>
              <a:spcBef>
                <a:spcPts val="0"/>
              </a:spcBef>
              <a:spcAft>
                <a:spcPts val="0"/>
              </a:spcAft>
              <a:buClr>
                <a:srgbClr val="000000"/>
              </a:buClr>
              <a:buSzPts val="1000"/>
              <a:buFont typeface="Arial"/>
              <a:buNone/>
              <a:defRPr b="0" i="0" sz="1000" u="none" cap="none" strike="noStrike">
                <a:solidFill>
                  <a:srgbClr val="8B8B8B"/>
                </a:solidFill>
                <a:latin typeface="Calibri"/>
                <a:ea typeface="Calibri"/>
                <a:cs typeface="Calibri"/>
                <a:sym typeface="Calibri"/>
              </a:defRPr>
            </a:lvl8pPr>
            <a:lvl9pPr indent="0" lvl="8" marL="0" marR="0" rtl="0" algn="ctr">
              <a:lnSpc>
                <a:spcPct val="100000"/>
              </a:lnSpc>
              <a:spcBef>
                <a:spcPts val="0"/>
              </a:spcBef>
              <a:spcAft>
                <a:spcPts val="0"/>
              </a:spcAft>
              <a:buClr>
                <a:srgbClr val="000000"/>
              </a:buClr>
              <a:buSzPts val="1000"/>
              <a:buFont typeface="Arial"/>
              <a:buNone/>
              <a:defRPr b="0" i="0" sz="1000" u="none" cap="none" strike="noStrike">
                <a:solidFill>
                  <a:srgbClr val="8B8B8B"/>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
              <a:t>‹#›</a:t>
            </a:fld>
            <a:endParaRPr/>
          </a:p>
        </p:txBody>
      </p:sp>
      <p:pic>
        <p:nvPicPr>
          <p:cNvPr id="376" name="Google Shape;376;p170"/>
          <p:cNvPicPr preferRelativeResize="0"/>
          <p:nvPr/>
        </p:nvPicPr>
        <p:blipFill rotWithShape="1">
          <a:blip r:embed="rId2">
            <a:alphaModFix/>
          </a:blip>
          <a:srcRect b="0" l="0" r="0" t="0"/>
          <a:stretch/>
        </p:blipFill>
        <p:spPr>
          <a:xfrm>
            <a:off x="-9407" y="5039556"/>
            <a:ext cx="9162289" cy="120743"/>
          </a:xfrm>
          <a:prstGeom prst="rect">
            <a:avLst/>
          </a:prstGeom>
          <a:noFill/>
          <a:ln>
            <a:noFill/>
          </a:ln>
        </p:spPr>
      </p:pic>
      <p:sp>
        <p:nvSpPr>
          <p:cNvPr id="377" name="Google Shape;377;p170"/>
          <p:cNvSpPr txBox="1"/>
          <p:nvPr>
            <p:ph type="title"/>
          </p:nvPr>
        </p:nvSpPr>
        <p:spPr>
          <a:xfrm>
            <a:off x="457200" y="206375"/>
            <a:ext cx="8229600" cy="8574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3D3D3D"/>
              </a:buClr>
              <a:buSzPts val="1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descr="neo4j_logo_gray.png" id="378" name="Google Shape;378;p170"/>
          <p:cNvPicPr preferRelativeResize="0"/>
          <p:nvPr/>
        </p:nvPicPr>
        <p:blipFill rotWithShape="1">
          <a:blip r:embed="rId3">
            <a:alphaModFix/>
          </a:blip>
          <a:srcRect b="7475" l="0" r="0" t="7475"/>
          <a:stretch/>
        </p:blipFill>
        <p:spPr>
          <a:xfrm>
            <a:off x="8524176" y="4814722"/>
            <a:ext cx="513600" cy="1749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82" name="Shape 382"/>
        <p:cNvGrpSpPr/>
        <p:nvPr/>
      </p:nvGrpSpPr>
      <p:grpSpPr>
        <a:xfrm>
          <a:off x="0" y="0"/>
          <a:ext cx="0" cy="0"/>
          <a:chOff x="0" y="0"/>
          <a:chExt cx="0" cy="0"/>
        </a:xfrm>
      </p:grpSpPr>
      <p:sp>
        <p:nvSpPr>
          <p:cNvPr id="383" name="Google Shape;383;p143"/>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384" name="Google Shape;384;p143"/>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 and Body 1">
    <p:spTree>
      <p:nvGrpSpPr>
        <p:cNvPr id="385" name="Shape 385"/>
        <p:cNvGrpSpPr/>
        <p:nvPr/>
      </p:nvGrpSpPr>
      <p:grpSpPr>
        <a:xfrm>
          <a:off x="0" y="0"/>
          <a:ext cx="0" cy="0"/>
          <a:chOff x="0" y="0"/>
          <a:chExt cx="0" cy="0"/>
        </a:xfrm>
      </p:grpSpPr>
      <p:sp>
        <p:nvSpPr>
          <p:cNvPr id="386" name="Google Shape;386;p77"/>
          <p:cNvSpPr txBox="1"/>
          <p:nvPr>
            <p:ph idx="12"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387" name="Google Shape;387;p77"/>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88" name="Google Shape;388;p77"/>
          <p:cNvSpPr txBox="1"/>
          <p:nvPr>
            <p:ph idx="1" type="body"/>
          </p:nvPr>
        </p:nvSpPr>
        <p:spPr>
          <a:xfrm>
            <a:off x="678050" y="1068425"/>
            <a:ext cx="8132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389" name="Google Shape;389;p77"/>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pic>
        <p:nvPicPr>
          <p:cNvPr id="390" name="Google Shape;390;p77"/>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Thirds - Bullets" type="tx">
  <p:cSld name="TITLE_AND_BODY">
    <p:spTree>
      <p:nvGrpSpPr>
        <p:cNvPr id="391" name="Shape 391"/>
        <p:cNvGrpSpPr/>
        <p:nvPr/>
      </p:nvGrpSpPr>
      <p:grpSpPr>
        <a:xfrm>
          <a:off x="0" y="0"/>
          <a:ext cx="0" cy="0"/>
          <a:chOff x="0" y="0"/>
          <a:chExt cx="0" cy="0"/>
        </a:xfrm>
      </p:grpSpPr>
      <p:sp>
        <p:nvSpPr>
          <p:cNvPr id="392" name="Google Shape;392;p129"/>
          <p:cNvSpPr/>
          <p:nvPr/>
        </p:nvSpPr>
        <p:spPr>
          <a:xfrm>
            <a:off x="25" y="-25"/>
            <a:ext cx="30450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129"/>
          <p:cNvSpPr txBox="1"/>
          <p:nvPr>
            <p:ph idx="1" type="body"/>
          </p:nvPr>
        </p:nvSpPr>
        <p:spPr>
          <a:xfrm>
            <a:off x="390475" y="530207"/>
            <a:ext cx="2264100" cy="4179900"/>
          </a:xfrm>
          <a:prstGeom prst="rect">
            <a:avLst/>
          </a:prstGeom>
          <a:noFill/>
          <a:ln>
            <a:noFill/>
          </a:ln>
        </p:spPr>
        <p:txBody>
          <a:bodyPr anchorCtr="0" anchor="t" bIns="91425" lIns="91425" spcFirstLastPara="1" rIns="91425" wrap="square" tIns="0">
            <a:normAutofit/>
          </a:bodyPr>
          <a:lstStyle>
            <a:lvl1pPr indent="-342900" lvl="0" marL="457200" marR="0" rtl="0" algn="l">
              <a:lnSpc>
                <a:spcPct val="100000"/>
              </a:lnSpc>
              <a:spcBef>
                <a:spcPts val="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1pPr>
            <a:lvl2pPr indent="-330200" lvl="1" marL="914400" marR="0" rtl="0" algn="l">
              <a:lnSpc>
                <a:spcPct val="100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2pPr>
            <a:lvl3pPr indent="-317500" lvl="2" marL="1371600"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3pPr>
            <a:lvl4pPr indent="-311150" lvl="3" marL="1828800" marR="0" rtl="0" algn="l">
              <a:lnSpc>
                <a:spcPct val="100000"/>
              </a:lnSpc>
              <a:spcBef>
                <a:spcPts val="0"/>
              </a:spcBef>
              <a:spcAft>
                <a:spcPts val="0"/>
              </a:spcAft>
              <a:buClr>
                <a:srgbClr val="FFFFFF"/>
              </a:buClr>
              <a:buSzPts val="1300"/>
              <a:buFont typeface="Arial"/>
              <a:buChar char="◦"/>
              <a:defRPr b="0" i="0" sz="1300" u="none" cap="none" strike="noStrike">
                <a:solidFill>
                  <a:srgbClr val="FFFFFF"/>
                </a:solidFill>
                <a:latin typeface="Arial"/>
                <a:ea typeface="Arial"/>
                <a:cs typeface="Arial"/>
                <a:sym typeface="Arial"/>
              </a:defRPr>
            </a:lvl4pPr>
            <a:lvl5pPr indent="-304800" lvl="4" marL="2286000" marR="0" rtl="0" algn="l">
              <a:lnSpc>
                <a:spcPct val="100000"/>
              </a:lnSpc>
              <a:spcBef>
                <a:spcPts val="0"/>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5pPr>
            <a:lvl6pPr indent="-298450" lvl="5" marL="27432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6pPr>
            <a:lvl7pPr indent="-298450" lvl="6" marL="32004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7pPr>
            <a:lvl8pPr indent="-298450" lvl="7" marL="36576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8pPr>
            <a:lvl9pPr indent="-298450" lvl="8" marL="41148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9pPr>
          </a:lstStyle>
          <a:p/>
        </p:txBody>
      </p:sp>
      <p:sp>
        <p:nvSpPr>
          <p:cNvPr id="394" name="Google Shape;394;p129"/>
          <p:cNvSpPr txBox="1"/>
          <p:nvPr>
            <p:ph idx="12"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395" name="Google Shape;395;p129"/>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396" name="Google Shape;396;p129"/>
          <p:cNvSpPr txBox="1"/>
          <p:nvPr>
            <p:ph type="title"/>
          </p:nvPr>
        </p:nvSpPr>
        <p:spPr>
          <a:xfrm>
            <a:off x="3500600" y="368825"/>
            <a:ext cx="52245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97" name="Google Shape;397;p129"/>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Nunito Sans"/>
              <a:ea typeface="Nunito Sans"/>
              <a:cs typeface="Nunito Sans"/>
              <a:sym typeface="Nunito Sans"/>
            </a:endParaRPr>
          </a:p>
        </p:txBody>
      </p:sp>
      <p:sp>
        <p:nvSpPr>
          <p:cNvPr id="398" name="Google Shape;398;p129"/>
          <p:cNvSpPr txBox="1"/>
          <p:nvPr>
            <p:ph idx="2" type="body"/>
          </p:nvPr>
        </p:nvSpPr>
        <p:spPr>
          <a:xfrm>
            <a:off x="3500600" y="1068425"/>
            <a:ext cx="5303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399" name="Google Shape;399;p129"/>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Thirds - Stats" type="twoColTx">
  <p:cSld name="TITLE_AND_TWO_COLUMNS">
    <p:spTree>
      <p:nvGrpSpPr>
        <p:cNvPr id="400" name="Shape 400"/>
        <p:cNvGrpSpPr/>
        <p:nvPr/>
      </p:nvGrpSpPr>
      <p:grpSpPr>
        <a:xfrm>
          <a:off x="0" y="0"/>
          <a:ext cx="0" cy="0"/>
          <a:chOff x="0" y="0"/>
          <a:chExt cx="0" cy="0"/>
        </a:xfrm>
      </p:grpSpPr>
      <p:pic>
        <p:nvPicPr>
          <p:cNvPr id="401" name="Google Shape;401;p130"/>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402" name="Google Shape;402;p130"/>
          <p:cNvSpPr/>
          <p:nvPr/>
        </p:nvSpPr>
        <p:spPr>
          <a:xfrm>
            <a:off x="25" y="-25"/>
            <a:ext cx="30450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130"/>
          <p:cNvSpPr txBox="1"/>
          <p:nvPr>
            <p:ph idx="12"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404" name="Google Shape;404;p130"/>
          <p:cNvSpPr txBox="1"/>
          <p:nvPr>
            <p:ph type="title"/>
          </p:nvPr>
        </p:nvSpPr>
        <p:spPr>
          <a:xfrm>
            <a:off x="3500600" y="368825"/>
            <a:ext cx="52245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405" name="Google Shape;405;p130"/>
          <p:cNvSpPr txBox="1"/>
          <p:nvPr>
            <p:ph idx="1" type="body"/>
          </p:nvPr>
        </p:nvSpPr>
        <p:spPr>
          <a:xfrm>
            <a:off x="3500600" y="1068425"/>
            <a:ext cx="5303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406" name="Google Shape;406;p130"/>
          <p:cNvSpPr txBox="1"/>
          <p:nvPr>
            <p:ph idx="2" type="body"/>
          </p:nvPr>
        </p:nvSpPr>
        <p:spPr>
          <a:xfrm>
            <a:off x="390475" y="1289101"/>
            <a:ext cx="2264100" cy="3183300"/>
          </a:xfrm>
          <a:prstGeom prst="rect">
            <a:avLst/>
          </a:prstGeom>
          <a:noFill/>
          <a:ln>
            <a:noFill/>
          </a:ln>
        </p:spPr>
        <p:txBody>
          <a:bodyPr anchorCtr="0" anchor="t" bIns="91425" lIns="91425" spcFirstLastPara="1" rIns="91425" wrap="square" tIns="0">
            <a:normAutofit/>
          </a:bodyPr>
          <a:lstStyle>
            <a:lvl1pPr indent="-342900" lvl="0" marL="457200" marR="0" rtl="0" algn="l">
              <a:lnSpc>
                <a:spcPct val="100000"/>
              </a:lnSpc>
              <a:spcBef>
                <a:spcPts val="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1pPr>
            <a:lvl2pPr indent="-330200" lvl="1" marL="914400" marR="0" rtl="0" algn="l">
              <a:lnSpc>
                <a:spcPct val="100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2pPr>
            <a:lvl3pPr indent="-317500" lvl="2" marL="1371600"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3pPr>
            <a:lvl4pPr indent="-311150" lvl="3" marL="1828800" marR="0" rtl="0" algn="l">
              <a:lnSpc>
                <a:spcPct val="100000"/>
              </a:lnSpc>
              <a:spcBef>
                <a:spcPts val="0"/>
              </a:spcBef>
              <a:spcAft>
                <a:spcPts val="0"/>
              </a:spcAft>
              <a:buClr>
                <a:srgbClr val="FFFFFF"/>
              </a:buClr>
              <a:buSzPts val="1300"/>
              <a:buFont typeface="Arial"/>
              <a:buChar char="◦"/>
              <a:defRPr b="0" i="0" sz="1300" u="none" cap="none" strike="noStrike">
                <a:solidFill>
                  <a:srgbClr val="FFFFFF"/>
                </a:solidFill>
                <a:latin typeface="Arial"/>
                <a:ea typeface="Arial"/>
                <a:cs typeface="Arial"/>
                <a:sym typeface="Arial"/>
              </a:defRPr>
            </a:lvl4pPr>
            <a:lvl5pPr indent="-304800" lvl="4" marL="2286000" marR="0" rtl="0" algn="l">
              <a:lnSpc>
                <a:spcPct val="100000"/>
              </a:lnSpc>
              <a:spcBef>
                <a:spcPts val="0"/>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5pPr>
            <a:lvl6pPr indent="-298450" lvl="5" marL="27432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6pPr>
            <a:lvl7pPr indent="-298450" lvl="6" marL="32004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7pPr>
            <a:lvl8pPr indent="-298450" lvl="7" marL="36576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8pPr>
            <a:lvl9pPr indent="-298450" lvl="8" marL="41148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9pPr>
          </a:lstStyle>
          <a:p/>
        </p:txBody>
      </p:sp>
      <p:sp>
        <p:nvSpPr>
          <p:cNvPr id="407" name="Google Shape;407;p130"/>
          <p:cNvSpPr txBox="1"/>
          <p:nvPr>
            <p:ph idx="3" type="title"/>
          </p:nvPr>
        </p:nvSpPr>
        <p:spPr>
          <a:xfrm>
            <a:off x="377250" y="332643"/>
            <a:ext cx="2264100" cy="1108800"/>
          </a:xfrm>
          <a:prstGeom prst="rect">
            <a:avLst/>
          </a:prstGeom>
          <a:noFill/>
          <a:ln>
            <a:noFill/>
          </a:ln>
        </p:spPr>
        <p:txBody>
          <a:bodyPr anchorCtr="0" anchor="t" bIns="91425" lIns="91425" spcFirstLastPara="1" rIns="91425" wrap="square" tIns="0">
            <a:noAutofit/>
          </a:bodyPr>
          <a:lstStyle>
            <a:lvl1pPr lvl="0"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9pPr>
          </a:lstStyle>
          <a:p/>
        </p:txBody>
      </p:sp>
      <p:pic>
        <p:nvPicPr>
          <p:cNvPr id="408" name="Google Shape;408;p130"/>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
        <p:nvSpPr>
          <p:cNvPr id="409" name="Google Shape;409;p130"/>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Nunito Sans"/>
              <a:ea typeface="Nunito Sans"/>
              <a:cs typeface="Nunito Sans"/>
              <a:sym typeface="Nunito San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itleOnly">
  <p:cSld name="TITLE_ONLY">
    <p:spTree>
      <p:nvGrpSpPr>
        <p:cNvPr id="410" name="Shape 410"/>
        <p:cNvGrpSpPr/>
        <p:nvPr/>
      </p:nvGrpSpPr>
      <p:grpSpPr>
        <a:xfrm>
          <a:off x="0" y="0"/>
          <a:ext cx="0" cy="0"/>
          <a:chOff x="0" y="0"/>
          <a:chExt cx="0" cy="0"/>
        </a:xfrm>
      </p:grpSpPr>
      <p:sp>
        <p:nvSpPr>
          <p:cNvPr id="411" name="Google Shape;411;p131"/>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412" name="Google Shape;412;p131"/>
          <p:cNvSpPr txBox="1"/>
          <p:nvPr/>
        </p:nvSpPr>
        <p:spPr>
          <a:xfrm>
            <a:off x="356075" y="377125"/>
            <a:ext cx="2377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Mono Medium"/>
              <a:ea typeface="Roboto Mono Medium"/>
              <a:cs typeface="Roboto Mono Medium"/>
              <a:sym typeface="Roboto Mono Medium"/>
            </a:endParaRPr>
          </a:p>
        </p:txBody>
      </p:sp>
      <p:sp>
        <p:nvSpPr>
          <p:cNvPr id="413" name="Google Shape;413;p131"/>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414" name="Google Shape;414;p131"/>
          <p:cNvSpPr txBox="1"/>
          <p:nvPr>
            <p:ph idx="1" type="body"/>
          </p:nvPr>
        </p:nvSpPr>
        <p:spPr>
          <a:xfrm>
            <a:off x="49674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415" name="Google Shape;415;p131"/>
          <p:cNvSpPr txBox="1"/>
          <p:nvPr>
            <p:ph idx="2" type="body"/>
          </p:nvPr>
        </p:nvSpPr>
        <p:spPr>
          <a:xfrm>
            <a:off x="6780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416" name="Google Shape;416;p131"/>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131"/>
          <p:cNvSpPr txBox="1"/>
          <p:nvPr>
            <p:ph idx="3"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418" name="Google Shape;418;p131"/>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Thirds - Stats" type="twoColTx">
  <p:cSld name="TITLE_AND_TWO_COLUMNS">
    <p:spTree>
      <p:nvGrpSpPr>
        <p:cNvPr id="33" name="Shape 33"/>
        <p:cNvGrpSpPr/>
        <p:nvPr/>
      </p:nvGrpSpPr>
      <p:grpSpPr>
        <a:xfrm>
          <a:off x="0" y="0"/>
          <a:ext cx="0" cy="0"/>
          <a:chOff x="0" y="0"/>
          <a:chExt cx="0" cy="0"/>
        </a:xfrm>
      </p:grpSpPr>
      <p:pic>
        <p:nvPicPr>
          <p:cNvPr id="34" name="Google Shape;34;p94"/>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35" name="Google Shape;35;p94"/>
          <p:cNvSpPr/>
          <p:nvPr/>
        </p:nvSpPr>
        <p:spPr>
          <a:xfrm>
            <a:off x="25" y="-25"/>
            <a:ext cx="30450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94"/>
          <p:cNvSpPr txBox="1"/>
          <p:nvPr>
            <p:ph idx="12"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37" name="Google Shape;37;p94"/>
          <p:cNvSpPr txBox="1"/>
          <p:nvPr>
            <p:ph type="title"/>
          </p:nvPr>
        </p:nvSpPr>
        <p:spPr>
          <a:xfrm>
            <a:off x="3500600" y="368825"/>
            <a:ext cx="52245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8" name="Google Shape;38;p94"/>
          <p:cNvSpPr txBox="1"/>
          <p:nvPr>
            <p:ph idx="1" type="body"/>
          </p:nvPr>
        </p:nvSpPr>
        <p:spPr>
          <a:xfrm>
            <a:off x="3500600" y="1068425"/>
            <a:ext cx="5303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39" name="Google Shape;39;p94"/>
          <p:cNvSpPr txBox="1"/>
          <p:nvPr>
            <p:ph idx="2" type="body"/>
          </p:nvPr>
        </p:nvSpPr>
        <p:spPr>
          <a:xfrm>
            <a:off x="390475" y="1289101"/>
            <a:ext cx="2264100" cy="3183300"/>
          </a:xfrm>
          <a:prstGeom prst="rect">
            <a:avLst/>
          </a:prstGeom>
          <a:noFill/>
          <a:ln>
            <a:noFill/>
          </a:ln>
        </p:spPr>
        <p:txBody>
          <a:bodyPr anchorCtr="0" anchor="t" bIns="91425" lIns="91425" spcFirstLastPara="1" rIns="91425" wrap="square" tIns="0">
            <a:normAutofit/>
          </a:bodyPr>
          <a:lstStyle>
            <a:lvl1pPr indent="-342900" lvl="0" marL="457200" marR="0" rtl="0" algn="l">
              <a:lnSpc>
                <a:spcPct val="100000"/>
              </a:lnSpc>
              <a:spcBef>
                <a:spcPts val="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1pPr>
            <a:lvl2pPr indent="-330200" lvl="1" marL="914400" marR="0" rtl="0" algn="l">
              <a:lnSpc>
                <a:spcPct val="100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2pPr>
            <a:lvl3pPr indent="-317500" lvl="2" marL="1371600"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3pPr>
            <a:lvl4pPr indent="-311150" lvl="3" marL="1828800" marR="0" rtl="0" algn="l">
              <a:lnSpc>
                <a:spcPct val="100000"/>
              </a:lnSpc>
              <a:spcBef>
                <a:spcPts val="0"/>
              </a:spcBef>
              <a:spcAft>
                <a:spcPts val="0"/>
              </a:spcAft>
              <a:buClr>
                <a:srgbClr val="FFFFFF"/>
              </a:buClr>
              <a:buSzPts val="1300"/>
              <a:buFont typeface="Arial"/>
              <a:buChar char="◦"/>
              <a:defRPr b="0" i="0" sz="1300" u="none" cap="none" strike="noStrike">
                <a:solidFill>
                  <a:srgbClr val="FFFFFF"/>
                </a:solidFill>
                <a:latin typeface="Arial"/>
                <a:ea typeface="Arial"/>
                <a:cs typeface="Arial"/>
                <a:sym typeface="Arial"/>
              </a:defRPr>
            </a:lvl4pPr>
            <a:lvl5pPr indent="-304800" lvl="4" marL="2286000" marR="0" rtl="0" algn="l">
              <a:lnSpc>
                <a:spcPct val="100000"/>
              </a:lnSpc>
              <a:spcBef>
                <a:spcPts val="0"/>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5pPr>
            <a:lvl6pPr indent="-298450" lvl="5" marL="27432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6pPr>
            <a:lvl7pPr indent="-298450" lvl="6" marL="32004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7pPr>
            <a:lvl8pPr indent="-298450" lvl="7" marL="36576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8pPr>
            <a:lvl9pPr indent="-298450" lvl="8" marL="41148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9pPr>
          </a:lstStyle>
          <a:p/>
        </p:txBody>
      </p:sp>
      <p:sp>
        <p:nvSpPr>
          <p:cNvPr id="40" name="Google Shape;40;p94"/>
          <p:cNvSpPr txBox="1"/>
          <p:nvPr>
            <p:ph idx="3" type="title"/>
          </p:nvPr>
        </p:nvSpPr>
        <p:spPr>
          <a:xfrm>
            <a:off x="377250" y="332643"/>
            <a:ext cx="2264100" cy="1108800"/>
          </a:xfrm>
          <a:prstGeom prst="rect">
            <a:avLst/>
          </a:prstGeom>
          <a:noFill/>
          <a:ln>
            <a:noFill/>
          </a:ln>
        </p:spPr>
        <p:txBody>
          <a:bodyPr anchorCtr="0" anchor="t" bIns="91425" lIns="91425" spcFirstLastPara="1" rIns="91425" wrap="square" tIns="0">
            <a:noAutofit/>
          </a:bodyPr>
          <a:lstStyle>
            <a:lvl1pPr lvl="0"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9pPr>
          </a:lstStyle>
          <a:p/>
        </p:txBody>
      </p:sp>
      <p:pic>
        <p:nvPicPr>
          <p:cNvPr id="41" name="Google Shape;41;p94"/>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
        <p:nvSpPr>
          <p:cNvPr id="42" name="Google Shape;42;p94"/>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Nunito Sans"/>
              <a:ea typeface="Nunito Sans"/>
              <a:cs typeface="Nunito Sans"/>
              <a:sym typeface="Nunito Sans"/>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 and Two Columns 1">
    <p:spTree>
      <p:nvGrpSpPr>
        <p:cNvPr id="419" name="Shape 419"/>
        <p:cNvGrpSpPr/>
        <p:nvPr/>
      </p:nvGrpSpPr>
      <p:grpSpPr>
        <a:xfrm>
          <a:off x="0" y="0"/>
          <a:ext cx="0" cy="0"/>
          <a:chOff x="0" y="0"/>
          <a:chExt cx="0" cy="0"/>
        </a:xfrm>
      </p:grpSpPr>
      <p:sp>
        <p:nvSpPr>
          <p:cNvPr id="420" name="Google Shape;420;p132"/>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421" name="Google Shape;421;p132"/>
          <p:cNvSpPr txBox="1"/>
          <p:nvPr/>
        </p:nvSpPr>
        <p:spPr>
          <a:xfrm>
            <a:off x="356075" y="377125"/>
            <a:ext cx="2377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Mono Medium"/>
              <a:ea typeface="Roboto Mono Medium"/>
              <a:cs typeface="Roboto Mono Medium"/>
              <a:sym typeface="Roboto Mono Medium"/>
            </a:endParaRPr>
          </a:p>
        </p:txBody>
      </p:sp>
      <p:sp>
        <p:nvSpPr>
          <p:cNvPr id="422" name="Google Shape;422;p132"/>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423" name="Google Shape;423;p132"/>
          <p:cNvSpPr txBox="1"/>
          <p:nvPr>
            <p:ph idx="1" type="body"/>
          </p:nvPr>
        </p:nvSpPr>
        <p:spPr>
          <a:xfrm>
            <a:off x="49674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424" name="Google Shape;424;p132"/>
          <p:cNvSpPr txBox="1"/>
          <p:nvPr>
            <p:ph idx="2" type="body"/>
          </p:nvPr>
        </p:nvSpPr>
        <p:spPr>
          <a:xfrm>
            <a:off x="6780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425" name="Google Shape;425;p132"/>
          <p:cNvSpPr txBox="1"/>
          <p:nvPr>
            <p:ph idx="3"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426" name="Google Shape;426;p132"/>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 Only 1">
    <p:spTree>
      <p:nvGrpSpPr>
        <p:cNvPr id="427" name="Shape 427"/>
        <p:cNvGrpSpPr/>
        <p:nvPr/>
      </p:nvGrpSpPr>
      <p:grpSpPr>
        <a:xfrm>
          <a:off x="0" y="0"/>
          <a:ext cx="0" cy="0"/>
          <a:chOff x="0" y="0"/>
          <a:chExt cx="0" cy="0"/>
        </a:xfrm>
      </p:grpSpPr>
      <p:sp>
        <p:nvSpPr>
          <p:cNvPr id="428" name="Google Shape;428;p133"/>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429" name="Google Shape;429;p133"/>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430" name="Google Shape;430;p133"/>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pic>
        <p:nvPicPr>
          <p:cNvPr id="431" name="Google Shape;431;p133"/>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Half">
  <p:cSld name="Split Half">
    <p:spTree>
      <p:nvGrpSpPr>
        <p:cNvPr id="432" name="Shape 432"/>
        <p:cNvGrpSpPr/>
        <p:nvPr/>
      </p:nvGrpSpPr>
      <p:grpSpPr>
        <a:xfrm>
          <a:off x="0" y="0"/>
          <a:ext cx="0" cy="0"/>
          <a:chOff x="0" y="0"/>
          <a:chExt cx="0" cy="0"/>
        </a:xfrm>
      </p:grpSpPr>
      <p:sp>
        <p:nvSpPr>
          <p:cNvPr id="433" name="Google Shape;433;p134"/>
          <p:cNvSpPr/>
          <p:nvPr/>
        </p:nvSpPr>
        <p:spPr>
          <a:xfrm>
            <a:off x="0" y="0"/>
            <a:ext cx="45720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134"/>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435" name="Google Shape;435;p134"/>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436" name="Google Shape;436;p134"/>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437" name="Google Shape;437;p134"/>
          <p:cNvSpPr txBox="1"/>
          <p:nvPr>
            <p:ph idx="2" type="title"/>
          </p:nvPr>
        </p:nvSpPr>
        <p:spPr>
          <a:xfrm>
            <a:off x="416810" y="368825"/>
            <a:ext cx="37032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rgbClr val="FFFFFF"/>
              </a:buClr>
              <a:buSzPts val="2400"/>
              <a:buFont typeface="Arial"/>
              <a:buNone/>
              <a:defRPr b="1" i="0" sz="24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438" name="Google Shape;438;p134"/>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Arial"/>
              <a:ea typeface="Arial"/>
              <a:cs typeface="Arial"/>
              <a:sym typeface="Arial"/>
            </a:endParaRPr>
          </a:p>
        </p:txBody>
      </p:sp>
      <p:sp>
        <p:nvSpPr>
          <p:cNvPr id="439" name="Google Shape;439;p134"/>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440" name="Google Shape;440;p134"/>
          <p:cNvSpPr txBox="1"/>
          <p:nvPr>
            <p:ph idx="3" type="body"/>
          </p:nvPr>
        </p:nvSpPr>
        <p:spPr>
          <a:xfrm>
            <a:off x="416810"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1pPr>
            <a:lvl2pPr indent="-330200" lvl="1" marL="914400" marR="0" rtl="0" algn="l">
              <a:lnSpc>
                <a:spcPct val="115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2pPr>
            <a:lvl3pPr indent="-317500" lvl="2" marL="1371600" marR="0" rtl="0" algn="l">
              <a:lnSpc>
                <a:spcPct val="115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3pPr>
            <a:lvl4pPr indent="-311150" lvl="3" marL="1828800" marR="0" rtl="0" algn="l">
              <a:lnSpc>
                <a:spcPct val="115000"/>
              </a:lnSpc>
              <a:spcBef>
                <a:spcPts val="0"/>
              </a:spcBef>
              <a:spcAft>
                <a:spcPts val="0"/>
              </a:spcAft>
              <a:buClr>
                <a:srgbClr val="FFFFFF"/>
              </a:buClr>
              <a:buSzPts val="1300"/>
              <a:buFont typeface="Arial"/>
              <a:buChar char="◦"/>
              <a:defRPr b="0" i="0" sz="1300" u="none" cap="none" strike="noStrike">
                <a:solidFill>
                  <a:srgbClr val="FFFFFF"/>
                </a:solidFill>
                <a:latin typeface="Arial"/>
                <a:ea typeface="Arial"/>
                <a:cs typeface="Arial"/>
                <a:sym typeface="Arial"/>
              </a:defRPr>
            </a:lvl4pPr>
            <a:lvl5pPr indent="-304800" lvl="4" marL="2286000" marR="0" rtl="0" algn="l">
              <a:lnSpc>
                <a:spcPct val="115000"/>
              </a:lnSpc>
              <a:spcBef>
                <a:spcPts val="0"/>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5pPr>
            <a:lvl6pPr indent="-298450" lvl="5" marL="27432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6pPr>
            <a:lvl7pPr indent="-298450" lvl="6" marL="32004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7pPr>
            <a:lvl8pPr indent="-298450" lvl="7" marL="36576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8pPr>
            <a:lvl9pPr indent="-298450" lvl="8" marL="41148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9pPr>
          </a:lstStyle>
          <a:p/>
        </p:txBody>
      </p:sp>
      <p:pic>
        <p:nvPicPr>
          <p:cNvPr id="441" name="Google Shape;441;p134"/>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Half 1">
  <p:cSld name="Split Half 1">
    <p:spTree>
      <p:nvGrpSpPr>
        <p:cNvPr id="442" name="Shape 442"/>
        <p:cNvGrpSpPr/>
        <p:nvPr/>
      </p:nvGrpSpPr>
      <p:grpSpPr>
        <a:xfrm>
          <a:off x="0" y="0"/>
          <a:ext cx="0" cy="0"/>
          <a:chOff x="0" y="0"/>
          <a:chExt cx="0" cy="0"/>
        </a:xfrm>
      </p:grpSpPr>
      <p:sp>
        <p:nvSpPr>
          <p:cNvPr id="443" name="Google Shape;443;p135"/>
          <p:cNvSpPr/>
          <p:nvPr/>
        </p:nvSpPr>
        <p:spPr>
          <a:xfrm>
            <a:off x="0" y="987875"/>
            <a:ext cx="4572000" cy="41556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135"/>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445" name="Google Shape;445;p135"/>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446" name="Google Shape;446;p135"/>
          <p:cNvSpPr txBox="1"/>
          <p:nvPr>
            <p:ph type="title"/>
          </p:nvPr>
        </p:nvSpPr>
        <p:spPr>
          <a:xfrm>
            <a:off x="5021125" y="1285862"/>
            <a:ext cx="3624900" cy="4629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447" name="Google Shape;447;p135"/>
          <p:cNvSpPr txBox="1"/>
          <p:nvPr>
            <p:ph idx="2" type="title"/>
          </p:nvPr>
        </p:nvSpPr>
        <p:spPr>
          <a:xfrm>
            <a:off x="416810" y="1285862"/>
            <a:ext cx="3703200" cy="4629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rgbClr val="FFFFFF"/>
              </a:buClr>
              <a:buSzPts val="2400"/>
              <a:buFont typeface="Arial"/>
              <a:buNone/>
              <a:defRPr b="1" i="0" sz="24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448" name="Google Shape;448;p135"/>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Arial"/>
              <a:ea typeface="Arial"/>
              <a:cs typeface="Arial"/>
              <a:sym typeface="Arial"/>
            </a:endParaRPr>
          </a:p>
        </p:txBody>
      </p:sp>
      <p:sp>
        <p:nvSpPr>
          <p:cNvPr id="449" name="Google Shape;449;p135"/>
          <p:cNvSpPr txBox="1"/>
          <p:nvPr>
            <p:ph idx="1" type="body"/>
          </p:nvPr>
        </p:nvSpPr>
        <p:spPr>
          <a:xfrm>
            <a:off x="5021125" y="1851095"/>
            <a:ext cx="3703200" cy="28119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450" name="Google Shape;450;p135"/>
          <p:cNvSpPr txBox="1"/>
          <p:nvPr>
            <p:ph idx="3" type="body"/>
          </p:nvPr>
        </p:nvSpPr>
        <p:spPr>
          <a:xfrm>
            <a:off x="416810" y="1851095"/>
            <a:ext cx="3703200" cy="28119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1pPr>
            <a:lvl2pPr indent="-330200" lvl="1" marL="914400" marR="0" rtl="0" algn="l">
              <a:lnSpc>
                <a:spcPct val="115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2pPr>
            <a:lvl3pPr indent="-317500" lvl="2" marL="1371600" marR="0" rtl="0" algn="l">
              <a:lnSpc>
                <a:spcPct val="115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3pPr>
            <a:lvl4pPr indent="-311150" lvl="3" marL="1828800" marR="0" rtl="0" algn="l">
              <a:lnSpc>
                <a:spcPct val="115000"/>
              </a:lnSpc>
              <a:spcBef>
                <a:spcPts val="0"/>
              </a:spcBef>
              <a:spcAft>
                <a:spcPts val="0"/>
              </a:spcAft>
              <a:buClr>
                <a:srgbClr val="FFFFFF"/>
              </a:buClr>
              <a:buSzPts val="1300"/>
              <a:buFont typeface="Arial"/>
              <a:buChar char="◦"/>
              <a:defRPr b="0" i="0" sz="1300" u="none" cap="none" strike="noStrike">
                <a:solidFill>
                  <a:srgbClr val="FFFFFF"/>
                </a:solidFill>
                <a:latin typeface="Arial"/>
                <a:ea typeface="Arial"/>
                <a:cs typeface="Arial"/>
                <a:sym typeface="Arial"/>
              </a:defRPr>
            </a:lvl4pPr>
            <a:lvl5pPr indent="-304800" lvl="4" marL="2286000" marR="0" rtl="0" algn="l">
              <a:lnSpc>
                <a:spcPct val="115000"/>
              </a:lnSpc>
              <a:spcBef>
                <a:spcPts val="0"/>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5pPr>
            <a:lvl6pPr indent="-298450" lvl="5" marL="27432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6pPr>
            <a:lvl7pPr indent="-298450" lvl="6" marL="32004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7pPr>
            <a:lvl8pPr indent="-298450" lvl="7" marL="36576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8pPr>
            <a:lvl9pPr indent="-298450" lvl="8" marL="41148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9pPr>
          </a:lstStyle>
          <a:p/>
        </p:txBody>
      </p:sp>
      <p:pic>
        <p:nvPicPr>
          <p:cNvPr id="451" name="Google Shape;451;p135"/>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
        <p:nvSpPr>
          <p:cNvPr id="452" name="Google Shape;452;p135"/>
          <p:cNvSpPr txBox="1"/>
          <p:nvPr>
            <p:ph idx="4"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Quad 4 - A">
  <p:cSld name="Split Quad 4 - A">
    <p:spTree>
      <p:nvGrpSpPr>
        <p:cNvPr id="453" name="Shape 453"/>
        <p:cNvGrpSpPr/>
        <p:nvPr/>
      </p:nvGrpSpPr>
      <p:grpSpPr>
        <a:xfrm>
          <a:off x="0" y="0"/>
          <a:ext cx="0" cy="0"/>
          <a:chOff x="0" y="0"/>
          <a:chExt cx="0" cy="0"/>
        </a:xfrm>
      </p:grpSpPr>
      <p:sp>
        <p:nvSpPr>
          <p:cNvPr id="454" name="Google Shape;454;p136"/>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455" name="Google Shape;455;p136"/>
          <p:cNvSpPr/>
          <p:nvPr/>
        </p:nvSpPr>
        <p:spPr>
          <a:xfrm>
            <a:off x="625025" y="955225"/>
            <a:ext cx="3820500" cy="16986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136"/>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457" name="Google Shape;457;p136"/>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458" name="Google Shape;458;p136"/>
          <p:cNvSpPr txBox="1"/>
          <p:nvPr>
            <p:ph idx="2" type="title"/>
          </p:nvPr>
        </p:nvSpPr>
        <p:spPr>
          <a:xfrm>
            <a:off x="773750" y="111662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459" name="Google Shape;459;p136"/>
          <p:cNvSpPr txBox="1"/>
          <p:nvPr>
            <p:ph idx="1" type="body"/>
          </p:nvPr>
        </p:nvSpPr>
        <p:spPr>
          <a:xfrm>
            <a:off x="773741" y="154622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pic>
        <p:nvPicPr>
          <p:cNvPr id="460" name="Google Shape;460;p136"/>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
        <p:nvSpPr>
          <p:cNvPr id="461" name="Google Shape;461;p136"/>
          <p:cNvSpPr/>
          <p:nvPr/>
        </p:nvSpPr>
        <p:spPr>
          <a:xfrm>
            <a:off x="4701900" y="955225"/>
            <a:ext cx="3820500" cy="16986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136"/>
          <p:cNvSpPr txBox="1"/>
          <p:nvPr>
            <p:ph idx="3" type="title"/>
          </p:nvPr>
        </p:nvSpPr>
        <p:spPr>
          <a:xfrm>
            <a:off x="4850625" y="111662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463" name="Google Shape;463;p136"/>
          <p:cNvSpPr txBox="1"/>
          <p:nvPr>
            <p:ph idx="4" type="body"/>
          </p:nvPr>
        </p:nvSpPr>
        <p:spPr>
          <a:xfrm>
            <a:off x="4850616" y="154622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464" name="Google Shape;464;p136"/>
          <p:cNvSpPr/>
          <p:nvPr/>
        </p:nvSpPr>
        <p:spPr>
          <a:xfrm>
            <a:off x="625025" y="2890175"/>
            <a:ext cx="3820500" cy="16986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136"/>
          <p:cNvSpPr txBox="1"/>
          <p:nvPr>
            <p:ph idx="5" type="title"/>
          </p:nvPr>
        </p:nvSpPr>
        <p:spPr>
          <a:xfrm>
            <a:off x="773750" y="305157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466" name="Google Shape;466;p136"/>
          <p:cNvSpPr txBox="1"/>
          <p:nvPr>
            <p:ph idx="6" type="body"/>
          </p:nvPr>
        </p:nvSpPr>
        <p:spPr>
          <a:xfrm>
            <a:off x="773741" y="348117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467" name="Google Shape;467;p136"/>
          <p:cNvSpPr/>
          <p:nvPr/>
        </p:nvSpPr>
        <p:spPr>
          <a:xfrm>
            <a:off x="4701900" y="2890175"/>
            <a:ext cx="3820500" cy="16986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136"/>
          <p:cNvSpPr txBox="1"/>
          <p:nvPr>
            <p:ph idx="7" type="title"/>
          </p:nvPr>
        </p:nvSpPr>
        <p:spPr>
          <a:xfrm>
            <a:off x="4850625" y="305157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469" name="Google Shape;469;p136"/>
          <p:cNvSpPr txBox="1"/>
          <p:nvPr>
            <p:ph idx="8" type="body"/>
          </p:nvPr>
        </p:nvSpPr>
        <p:spPr>
          <a:xfrm>
            <a:off x="4850616" y="348117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Quad 4 - B">
  <p:cSld name="Split Quad 4 - B">
    <p:spTree>
      <p:nvGrpSpPr>
        <p:cNvPr id="470" name="Shape 470"/>
        <p:cNvGrpSpPr/>
        <p:nvPr/>
      </p:nvGrpSpPr>
      <p:grpSpPr>
        <a:xfrm>
          <a:off x="0" y="0"/>
          <a:ext cx="0" cy="0"/>
          <a:chOff x="0" y="0"/>
          <a:chExt cx="0" cy="0"/>
        </a:xfrm>
      </p:grpSpPr>
      <p:sp>
        <p:nvSpPr>
          <p:cNvPr id="471" name="Google Shape;471;p137"/>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472" name="Google Shape;472;p137"/>
          <p:cNvSpPr/>
          <p:nvPr/>
        </p:nvSpPr>
        <p:spPr>
          <a:xfrm>
            <a:off x="625025" y="955225"/>
            <a:ext cx="3820500" cy="1698600"/>
          </a:xfrm>
          <a:prstGeom prst="rect">
            <a:avLst/>
          </a:prstGeom>
          <a:solidFill>
            <a:srgbClr val="018B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137"/>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474" name="Google Shape;474;p137"/>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475" name="Google Shape;475;p137"/>
          <p:cNvSpPr txBox="1"/>
          <p:nvPr>
            <p:ph idx="2" type="title"/>
          </p:nvPr>
        </p:nvSpPr>
        <p:spPr>
          <a:xfrm>
            <a:off x="773750" y="111662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9pPr>
          </a:lstStyle>
          <a:p/>
        </p:txBody>
      </p:sp>
      <p:sp>
        <p:nvSpPr>
          <p:cNvPr id="476" name="Google Shape;476;p137"/>
          <p:cNvSpPr txBox="1"/>
          <p:nvPr>
            <p:ph idx="1" type="body"/>
          </p:nvPr>
        </p:nvSpPr>
        <p:spPr>
          <a:xfrm>
            <a:off x="773741" y="154622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1pPr>
            <a:lvl2pPr indent="-317500" lvl="1" marL="914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2pPr>
            <a:lvl3pPr indent="-317500" lvl="2" marL="1371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17500" lvl="3" marL="1828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pic>
        <p:nvPicPr>
          <p:cNvPr id="477" name="Google Shape;477;p137"/>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
        <p:nvSpPr>
          <p:cNvPr id="478" name="Google Shape;478;p137"/>
          <p:cNvSpPr/>
          <p:nvPr/>
        </p:nvSpPr>
        <p:spPr>
          <a:xfrm>
            <a:off x="4701900" y="955225"/>
            <a:ext cx="3820500" cy="1698600"/>
          </a:xfrm>
          <a:prstGeom prst="rect">
            <a:avLst/>
          </a:prstGeom>
          <a:solidFill>
            <a:srgbClr val="018B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137"/>
          <p:cNvSpPr txBox="1"/>
          <p:nvPr>
            <p:ph idx="3" type="title"/>
          </p:nvPr>
        </p:nvSpPr>
        <p:spPr>
          <a:xfrm>
            <a:off x="4850625" y="111662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9pPr>
          </a:lstStyle>
          <a:p/>
        </p:txBody>
      </p:sp>
      <p:sp>
        <p:nvSpPr>
          <p:cNvPr id="480" name="Google Shape;480;p137"/>
          <p:cNvSpPr txBox="1"/>
          <p:nvPr>
            <p:ph idx="4" type="body"/>
          </p:nvPr>
        </p:nvSpPr>
        <p:spPr>
          <a:xfrm>
            <a:off x="4850616" y="154622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1pPr>
            <a:lvl2pPr indent="-317500" lvl="1" marL="914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2pPr>
            <a:lvl3pPr indent="-317500" lvl="2" marL="1371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17500" lvl="3" marL="1828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
        <p:nvSpPr>
          <p:cNvPr id="481" name="Google Shape;481;p137"/>
          <p:cNvSpPr/>
          <p:nvPr/>
        </p:nvSpPr>
        <p:spPr>
          <a:xfrm>
            <a:off x="625025" y="2890175"/>
            <a:ext cx="3820500" cy="1698600"/>
          </a:xfrm>
          <a:prstGeom prst="rect">
            <a:avLst/>
          </a:prstGeom>
          <a:solidFill>
            <a:srgbClr val="018B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137"/>
          <p:cNvSpPr txBox="1"/>
          <p:nvPr>
            <p:ph idx="5" type="title"/>
          </p:nvPr>
        </p:nvSpPr>
        <p:spPr>
          <a:xfrm>
            <a:off x="773750" y="305157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9pPr>
          </a:lstStyle>
          <a:p/>
        </p:txBody>
      </p:sp>
      <p:sp>
        <p:nvSpPr>
          <p:cNvPr id="483" name="Google Shape;483;p137"/>
          <p:cNvSpPr txBox="1"/>
          <p:nvPr>
            <p:ph idx="6" type="body"/>
          </p:nvPr>
        </p:nvSpPr>
        <p:spPr>
          <a:xfrm>
            <a:off x="773741" y="348117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1pPr>
            <a:lvl2pPr indent="-317500" lvl="1" marL="914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2pPr>
            <a:lvl3pPr indent="-317500" lvl="2" marL="1371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17500" lvl="3" marL="1828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
        <p:nvSpPr>
          <p:cNvPr id="484" name="Google Shape;484;p137"/>
          <p:cNvSpPr/>
          <p:nvPr/>
        </p:nvSpPr>
        <p:spPr>
          <a:xfrm>
            <a:off x="4701900" y="2890175"/>
            <a:ext cx="3820500" cy="1698600"/>
          </a:xfrm>
          <a:prstGeom prst="rect">
            <a:avLst/>
          </a:prstGeom>
          <a:solidFill>
            <a:srgbClr val="018B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137"/>
          <p:cNvSpPr txBox="1"/>
          <p:nvPr>
            <p:ph idx="7" type="title"/>
          </p:nvPr>
        </p:nvSpPr>
        <p:spPr>
          <a:xfrm>
            <a:off x="4850625" y="305157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9pPr>
          </a:lstStyle>
          <a:p/>
        </p:txBody>
      </p:sp>
      <p:sp>
        <p:nvSpPr>
          <p:cNvPr id="486" name="Google Shape;486;p137"/>
          <p:cNvSpPr txBox="1"/>
          <p:nvPr>
            <p:ph idx="8" type="body"/>
          </p:nvPr>
        </p:nvSpPr>
        <p:spPr>
          <a:xfrm>
            <a:off x="4850616" y="348117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1pPr>
            <a:lvl2pPr indent="-317500" lvl="1" marL="914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2pPr>
            <a:lvl3pPr indent="-317500" lvl="2" marL="1371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17500" lvl="3" marL="1828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p:cSld name="Media">
    <p:spTree>
      <p:nvGrpSpPr>
        <p:cNvPr id="487" name="Shape 487"/>
        <p:cNvGrpSpPr/>
        <p:nvPr/>
      </p:nvGrpSpPr>
      <p:grpSpPr>
        <a:xfrm>
          <a:off x="0" y="0"/>
          <a:ext cx="0" cy="0"/>
          <a:chOff x="0" y="0"/>
          <a:chExt cx="0" cy="0"/>
        </a:xfrm>
      </p:grpSpPr>
      <p:sp>
        <p:nvSpPr>
          <p:cNvPr id="488" name="Google Shape;488;p138"/>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138"/>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490" name="Google Shape;490;p138"/>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491" name="Google Shape;491;p138"/>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492" name="Google Shape;492;p138"/>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493" name="Google Shape;493;p138"/>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1">
  <p:cSld name="Media 1">
    <p:spTree>
      <p:nvGrpSpPr>
        <p:cNvPr id="494" name="Shape 494"/>
        <p:cNvGrpSpPr/>
        <p:nvPr/>
      </p:nvGrpSpPr>
      <p:grpSpPr>
        <a:xfrm>
          <a:off x="0" y="0"/>
          <a:ext cx="0" cy="0"/>
          <a:chOff x="0" y="0"/>
          <a:chExt cx="0" cy="0"/>
        </a:xfrm>
      </p:grpSpPr>
      <p:sp>
        <p:nvSpPr>
          <p:cNvPr id="495" name="Google Shape;495;p139"/>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496" name="Google Shape;496;p139"/>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497" name="Google Shape;497;p139"/>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498" name="Google Shape;498;p139"/>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499" name="Google Shape;499;p139"/>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Without Graph)">
  <p:cSld name="Media (Without Graph)">
    <p:spTree>
      <p:nvGrpSpPr>
        <p:cNvPr id="500" name="Shape 500"/>
        <p:cNvGrpSpPr/>
        <p:nvPr/>
      </p:nvGrpSpPr>
      <p:grpSpPr>
        <a:xfrm>
          <a:off x="0" y="0"/>
          <a:ext cx="0" cy="0"/>
          <a:chOff x="0" y="0"/>
          <a:chExt cx="0" cy="0"/>
        </a:xfrm>
      </p:grpSpPr>
      <p:sp>
        <p:nvSpPr>
          <p:cNvPr id="501" name="Google Shape;501;p140"/>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140"/>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503" name="Google Shape;503;p140"/>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04" name="Google Shape;504;p140"/>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505" name="Google Shape;505;p140"/>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Without Graph) 1">
  <p:cSld name="Media (Without Graph) 1">
    <p:spTree>
      <p:nvGrpSpPr>
        <p:cNvPr id="506" name="Shape 506"/>
        <p:cNvGrpSpPr/>
        <p:nvPr/>
      </p:nvGrpSpPr>
      <p:grpSpPr>
        <a:xfrm>
          <a:off x="0" y="0"/>
          <a:ext cx="0" cy="0"/>
          <a:chOff x="0" y="0"/>
          <a:chExt cx="0" cy="0"/>
        </a:xfrm>
      </p:grpSpPr>
      <p:sp>
        <p:nvSpPr>
          <p:cNvPr id="507" name="Google Shape;507;p141"/>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508" name="Google Shape;508;p141"/>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09" name="Google Shape;509;p141"/>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510" name="Google Shape;510;p141"/>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itleOnly">
  <p:cSld name="TITLE_ONLY">
    <p:spTree>
      <p:nvGrpSpPr>
        <p:cNvPr id="43" name="Shape 43"/>
        <p:cNvGrpSpPr/>
        <p:nvPr/>
      </p:nvGrpSpPr>
      <p:grpSpPr>
        <a:xfrm>
          <a:off x="0" y="0"/>
          <a:ext cx="0" cy="0"/>
          <a:chOff x="0" y="0"/>
          <a:chExt cx="0" cy="0"/>
        </a:xfrm>
      </p:grpSpPr>
      <p:sp>
        <p:nvSpPr>
          <p:cNvPr id="44" name="Google Shape;44;p95"/>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45" name="Google Shape;45;p95"/>
          <p:cNvSpPr txBox="1"/>
          <p:nvPr/>
        </p:nvSpPr>
        <p:spPr>
          <a:xfrm>
            <a:off x="356075" y="377125"/>
            <a:ext cx="2377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Mono Medium"/>
              <a:ea typeface="Roboto Mono Medium"/>
              <a:cs typeface="Roboto Mono Medium"/>
              <a:sym typeface="Roboto Mono Medium"/>
            </a:endParaRPr>
          </a:p>
        </p:txBody>
      </p:sp>
      <p:sp>
        <p:nvSpPr>
          <p:cNvPr id="46" name="Google Shape;46;p95"/>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47" name="Google Shape;47;p95"/>
          <p:cNvSpPr txBox="1"/>
          <p:nvPr>
            <p:ph idx="1" type="body"/>
          </p:nvPr>
        </p:nvSpPr>
        <p:spPr>
          <a:xfrm>
            <a:off x="49674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48" name="Google Shape;48;p95"/>
          <p:cNvSpPr txBox="1"/>
          <p:nvPr>
            <p:ph idx="2" type="body"/>
          </p:nvPr>
        </p:nvSpPr>
        <p:spPr>
          <a:xfrm>
            <a:off x="6780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49" name="Google Shape;49;p95"/>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95"/>
          <p:cNvSpPr txBox="1"/>
          <p:nvPr>
            <p:ph idx="3"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51" name="Google Shape;51;p95"/>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dk2"/>
        </a:solidFill>
      </p:bgPr>
    </p:bg>
    <p:spTree>
      <p:nvGrpSpPr>
        <p:cNvPr id="511" name="Shape 511"/>
        <p:cNvGrpSpPr/>
        <p:nvPr/>
      </p:nvGrpSpPr>
      <p:grpSpPr>
        <a:xfrm>
          <a:off x="0" y="0"/>
          <a:ext cx="0" cy="0"/>
          <a:chOff x="0" y="0"/>
          <a:chExt cx="0" cy="0"/>
        </a:xfrm>
      </p:grpSpPr>
      <p:sp>
        <p:nvSpPr>
          <p:cNvPr id="512" name="Google Shape;512;p142"/>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513" name="Google Shape;513;p142"/>
          <p:cNvPicPr preferRelativeResize="0"/>
          <p:nvPr/>
        </p:nvPicPr>
        <p:blipFill rotWithShape="1">
          <a:blip r:embed="rId2">
            <a:alphaModFix/>
          </a:blip>
          <a:srcRect b="0" l="0" r="21377" t="0"/>
          <a:stretch/>
        </p:blipFill>
        <p:spPr>
          <a:xfrm>
            <a:off x="3539825" y="-955975"/>
            <a:ext cx="5604174" cy="7128174"/>
          </a:xfrm>
          <a:prstGeom prst="rect">
            <a:avLst/>
          </a:prstGeom>
          <a:noFill/>
          <a:ln>
            <a:noFill/>
          </a:ln>
        </p:spPr>
      </p:pic>
      <p:sp>
        <p:nvSpPr>
          <p:cNvPr id="514" name="Google Shape;514;p142"/>
          <p:cNvSpPr txBox="1"/>
          <p:nvPr>
            <p:ph type="title"/>
          </p:nvPr>
        </p:nvSpPr>
        <p:spPr>
          <a:xfrm>
            <a:off x="1089950" y="906675"/>
            <a:ext cx="6060000" cy="1678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p:txBody>
      </p:sp>
      <p:sp>
        <p:nvSpPr>
          <p:cNvPr id="515" name="Google Shape;515;p142"/>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Arial"/>
              <a:ea typeface="Arial"/>
              <a:cs typeface="Arial"/>
              <a:sym typeface="Arial"/>
            </a:endParaRPr>
          </a:p>
        </p:txBody>
      </p:sp>
      <p:sp>
        <p:nvSpPr>
          <p:cNvPr id="516" name="Google Shape;516;p142"/>
          <p:cNvSpPr txBox="1"/>
          <p:nvPr>
            <p:ph idx="1" type="subTitle"/>
          </p:nvPr>
        </p:nvSpPr>
        <p:spPr>
          <a:xfrm>
            <a:off x="1089950" y="2649482"/>
            <a:ext cx="3170700" cy="449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17" name="Google Shape;517;p142"/>
          <p:cNvPicPr preferRelativeResize="0"/>
          <p:nvPr/>
        </p:nvPicPr>
        <p:blipFill rotWithShape="1">
          <a:blip r:embed="rId3">
            <a:alphaModFix/>
          </a:blip>
          <a:srcRect b="0" l="0" r="0" t="0"/>
          <a:stretch/>
        </p:blipFill>
        <p:spPr>
          <a:xfrm>
            <a:off x="8447450" y="4830388"/>
            <a:ext cx="548641" cy="205819"/>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p:cSld name="3 columns">
    <p:spTree>
      <p:nvGrpSpPr>
        <p:cNvPr id="518" name="Shape 518"/>
        <p:cNvGrpSpPr/>
        <p:nvPr/>
      </p:nvGrpSpPr>
      <p:grpSpPr>
        <a:xfrm>
          <a:off x="0" y="0"/>
          <a:ext cx="0" cy="0"/>
          <a:chOff x="0" y="0"/>
          <a:chExt cx="0" cy="0"/>
        </a:xfrm>
      </p:grpSpPr>
      <p:sp>
        <p:nvSpPr>
          <p:cNvPr id="519" name="Google Shape;519;p144"/>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144"/>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521" name="Google Shape;521;p144"/>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522" name="Google Shape;522;p144"/>
          <p:cNvSpPr txBox="1"/>
          <p:nvPr>
            <p:ph type="title"/>
          </p:nvPr>
        </p:nvSpPr>
        <p:spPr>
          <a:xfrm>
            <a:off x="67805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523" name="Google Shape;523;p144"/>
          <p:cNvSpPr txBox="1"/>
          <p:nvPr>
            <p:ph idx="1" type="subTitle"/>
          </p:nvPr>
        </p:nvSpPr>
        <p:spPr>
          <a:xfrm>
            <a:off x="67805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4" name="Google Shape;524;p144"/>
          <p:cNvSpPr txBox="1"/>
          <p:nvPr>
            <p:ph idx="2"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5" name="Google Shape;525;p144"/>
          <p:cNvSpPr txBox="1"/>
          <p:nvPr>
            <p:ph idx="3" type="title"/>
          </p:nvPr>
        </p:nvSpPr>
        <p:spPr>
          <a:xfrm>
            <a:off x="357410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526" name="Google Shape;526;p144"/>
          <p:cNvSpPr txBox="1"/>
          <p:nvPr>
            <p:ph idx="4" type="subTitle"/>
          </p:nvPr>
        </p:nvSpPr>
        <p:spPr>
          <a:xfrm>
            <a:off x="357410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7" name="Google Shape;527;p144"/>
          <p:cNvSpPr txBox="1"/>
          <p:nvPr>
            <p:ph idx="5" type="title"/>
          </p:nvPr>
        </p:nvSpPr>
        <p:spPr>
          <a:xfrm>
            <a:off x="647015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528" name="Google Shape;528;p144"/>
          <p:cNvSpPr txBox="1"/>
          <p:nvPr>
            <p:ph idx="6" type="subTitle"/>
          </p:nvPr>
        </p:nvSpPr>
        <p:spPr>
          <a:xfrm>
            <a:off x="647015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29" name="Google Shape;529;p144"/>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1">
  <p:cSld name="3 columns 1">
    <p:spTree>
      <p:nvGrpSpPr>
        <p:cNvPr id="530" name="Shape 530"/>
        <p:cNvGrpSpPr/>
        <p:nvPr/>
      </p:nvGrpSpPr>
      <p:grpSpPr>
        <a:xfrm>
          <a:off x="0" y="0"/>
          <a:ext cx="0" cy="0"/>
          <a:chOff x="0" y="0"/>
          <a:chExt cx="0" cy="0"/>
        </a:xfrm>
      </p:grpSpPr>
      <p:sp>
        <p:nvSpPr>
          <p:cNvPr id="531" name="Google Shape;531;p145"/>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532" name="Google Shape;532;p145"/>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533" name="Google Shape;533;p145"/>
          <p:cNvSpPr txBox="1"/>
          <p:nvPr>
            <p:ph type="title"/>
          </p:nvPr>
        </p:nvSpPr>
        <p:spPr>
          <a:xfrm>
            <a:off x="67805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534" name="Google Shape;534;p145"/>
          <p:cNvSpPr txBox="1"/>
          <p:nvPr>
            <p:ph idx="1" type="subTitle"/>
          </p:nvPr>
        </p:nvSpPr>
        <p:spPr>
          <a:xfrm>
            <a:off x="67805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5" name="Google Shape;535;p145"/>
          <p:cNvSpPr txBox="1"/>
          <p:nvPr>
            <p:ph idx="2"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36" name="Google Shape;536;p145"/>
          <p:cNvSpPr txBox="1"/>
          <p:nvPr>
            <p:ph idx="3" type="title"/>
          </p:nvPr>
        </p:nvSpPr>
        <p:spPr>
          <a:xfrm>
            <a:off x="357410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537" name="Google Shape;537;p145"/>
          <p:cNvSpPr txBox="1"/>
          <p:nvPr>
            <p:ph idx="4" type="subTitle"/>
          </p:nvPr>
        </p:nvSpPr>
        <p:spPr>
          <a:xfrm>
            <a:off x="357410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8" name="Google Shape;538;p145"/>
          <p:cNvSpPr txBox="1"/>
          <p:nvPr>
            <p:ph idx="5" type="title"/>
          </p:nvPr>
        </p:nvSpPr>
        <p:spPr>
          <a:xfrm>
            <a:off x="647015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539" name="Google Shape;539;p145"/>
          <p:cNvSpPr txBox="1"/>
          <p:nvPr>
            <p:ph idx="6" type="subTitle"/>
          </p:nvPr>
        </p:nvSpPr>
        <p:spPr>
          <a:xfrm>
            <a:off x="647015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40" name="Google Shape;540;p145"/>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4" name="Shape 544"/>
        <p:cNvGrpSpPr/>
        <p:nvPr/>
      </p:nvGrpSpPr>
      <p:grpSpPr>
        <a:xfrm>
          <a:off x="0" y="0"/>
          <a:ext cx="0" cy="0"/>
          <a:chOff x="0" y="0"/>
          <a:chExt cx="0" cy="0"/>
        </a:xfrm>
      </p:grpSpPr>
      <p:sp>
        <p:nvSpPr>
          <p:cNvPr id="545" name="Google Shape;545;p164"/>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546" name="Google Shape;546;p164"/>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1">
  <p:cSld name="CUSTOM_2_3_2">
    <p:spTree>
      <p:nvGrpSpPr>
        <p:cNvPr id="547" name="Shape 547"/>
        <p:cNvGrpSpPr/>
        <p:nvPr/>
      </p:nvGrpSpPr>
      <p:grpSpPr>
        <a:xfrm>
          <a:off x="0" y="0"/>
          <a:ext cx="0" cy="0"/>
          <a:chOff x="0" y="0"/>
          <a:chExt cx="0" cy="0"/>
        </a:xfrm>
      </p:grpSpPr>
      <p:sp>
        <p:nvSpPr>
          <p:cNvPr id="548" name="Google Shape;548;g2aaa0752774_0_280"/>
          <p:cNvSpPr txBox="1"/>
          <p:nvPr>
            <p:ph idx="1" type="body"/>
          </p:nvPr>
        </p:nvSpPr>
        <p:spPr>
          <a:xfrm>
            <a:off x="457175" y="1536250"/>
            <a:ext cx="4077000" cy="3151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549" name="Google Shape;549;g2aaa0752774_0_280"/>
          <p:cNvSpPr txBox="1"/>
          <p:nvPr>
            <p:ph type="title"/>
          </p:nvPr>
        </p:nvSpPr>
        <p:spPr>
          <a:xfrm>
            <a:off x="457175" y="460250"/>
            <a:ext cx="4077000" cy="999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pic>
        <p:nvPicPr>
          <p:cNvPr id="550" name="Google Shape;550;g2aaa0752774_0_280"/>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91a2ca864ee2f2e7">
  <p:cSld name="BLANK_91a2ca864ee2f2e7">
    <p:spTree>
      <p:nvGrpSpPr>
        <p:cNvPr id="551" name="Shape 551"/>
        <p:cNvGrpSpPr/>
        <p:nvPr/>
      </p:nvGrpSpPr>
      <p:grpSpPr>
        <a:xfrm>
          <a:off x="0" y="0"/>
          <a:ext cx="0" cy="0"/>
          <a:chOff x="0" y="0"/>
          <a:chExt cx="0" cy="0"/>
        </a:xfrm>
      </p:grpSpPr>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Section" type="secHead">
  <p:cSld name="SECTION_HEADER">
    <p:bg>
      <p:bgPr>
        <a:solidFill>
          <a:srgbClr val="018BFF"/>
        </a:solidFill>
      </p:bgPr>
    </p:bg>
    <p:spTree>
      <p:nvGrpSpPr>
        <p:cNvPr id="552" name="Shape 552"/>
        <p:cNvGrpSpPr/>
        <p:nvPr/>
      </p:nvGrpSpPr>
      <p:grpSpPr>
        <a:xfrm>
          <a:off x="0" y="0"/>
          <a:ext cx="0" cy="0"/>
          <a:chOff x="0" y="0"/>
          <a:chExt cx="0" cy="0"/>
        </a:xfrm>
      </p:grpSpPr>
      <p:sp>
        <p:nvSpPr>
          <p:cNvPr id="553" name="Google Shape;553;p147"/>
          <p:cNvSpPr txBox="1"/>
          <p:nvPr>
            <p:ph idx="12"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554" name="Google Shape;554;p147"/>
          <p:cNvPicPr preferRelativeResize="0"/>
          <p:nvPr/>
        </p:nvPicPr>
        <p:blipFill rotWithShape="1">
          <a:blip r:embed="rId2">
            <a:alphaModFix/>
          </a:blip>
          <a:srcRect b="0" l="0" r="21377" t="0"/>
          <a:stretch/>
        </p:blipFill>
        <p:spPr>
          <a:xfrm>
            <a:off x="3539825" y="-955975"/>
            <a:ext cx="5604174" cy="7128174"/>
          </a:xfrm>
          <a:prstGeom prst="rect">
            <a:avLst/>
          </a:prstGeom>
          <a:noFill/>
          <a:ln>
            <a:noFill/>
          </a:ln>
        </p:spPr>
      </p:pic>
      <p:sp>
        <p:nvSpPr>
          <p:cNvPr id="555" name="Google Shape;555;p147"/>
          <p:cNvSpPr txBox="1"/>
          <p:nvPr>
            <p:ph type="title"/>
          </p:nvPr>
        </p:nvSpPr>
        <p:spPr>
          <a:xfrm>
            <a:off x="682650" y="1097280"/>
            <a:ext cx="7425300" cy="15360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FFFFFF"/>
              </a:buClr>
              <a:buSzPts val="3600"/>
              <a:buFont typeface="Arial"/>
              <a:buNone/>
              <a:defRPr b="1" i="0" sz="36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p:txBody>
      </p:sp>
      <p:sp>
        <p:nvSpPr>
          <p:cNvPr id="556" name="Google Shape;556;p147"/>
          <p:cNvSpPr txBox="1"/>
          <p:nvPr>
            <p:ph idx="1" type="subTitle"/>
          </p:nvPr>
        </p:nvSpPr>
        <p:spPr>
          <a:xfrm>
            <a:off x="664700" y="3134825"/>
            <a:ext cx="4760700" cy="925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9pPr>
          </a:lstStyle>
          <a:p/>
        </p:txBody>
      </p:sp>
      <p:sp>
        <p:nvSpPr>
          <p:cNvPr id="557" name="Google Shape;557;p147"/>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Arial"/>
              <a:ea typeface="Arial"/>
              <a:cs typeface="Arial"/>
              <a:sym typeface="Arial"/>
            </a:endParaRPr>
          </a:p>
        </p:txBody>
      </p:sp>
      <p:pic>
        <p:nvPicPr>
          <p:cNvPr id="558" name="Google Shape;558;p147"/>
          <p:cNvPicPr preferRelativeResize="0"/>
          <p:nvPr/>
        </p:nvPicPr>
        <p:blipFill rotWithShape="1">
          <a:blip r:embed="rId3">
            <a:alphaModFix/>
          </a:blip>
          <a:srcRect b="0" l="0" r="0" t="0"/>
          <a:stretch/>
        </p:blipFill>
        <p:spPr>
          <a:xfrm>
            <a:off x="8447450" y="4830388"/>
            <a:ext cx="548641" cy="205819"/>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 and Body 1">
    <p:spTree>
      <p:nvGrpSpPr>
        <p:cNvPr id="559" name="Shape 559"/>
        <p:cNvGrpSpPr/>
        <p:nvPr/>
      </p:nvGrpSpPr>
      <p:grpSpPr>
        <a:xfrm>
          <a:off x="0" y="0"/>
          <a:ext cx="0" cy="0"/>
          <a:chOff x="0" y="0"/>
          <a:chExt cx="0" cy="0"/>
        </a:xfrm>
      </p:grpSpPr>
      <p:sp>
        <p:nvSpPr>
          <p:cNvPr id="560" name="Google Shape;560;p148"/>
          <p:cNvSpPr txBox="1"/>
          <p:nvPr>
            <p:ph idx="12"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561" name="Google Shape;561;p148"/>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62" name="Google Shape;562;p148"/>
          <p:cNvSpPr txBox="1"/>
          <p:nvPr>
            <p:ph idx="1" type="body"/>
          </p:nvPr>
        </p:nvSpPr>
        <p:spPr>
          <a:xfrm>
            <a:off x="678050" y="1068425"/>
            <a:ext cx="8132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563" name="Google Shape;563;p148"/>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pic>
        <p:nvPicPr>
          <p:cNvPr id="564" name="Google Shape;564;p148"/>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Thirds - Bullets" type="tx">
  <p:cSld name="TITLE_AND_BODY">
    <p:spTree>
      <p:nvGrpSpPr>
        <p:cNvPr id="565" name="Shape 565"/>
        <p:cNvGrpSpPr/>
        <p:nvPr/>
      </p:nvGrpSpPr>
      <p:grpSpPr>
        <a:xfrm>
          <a:off x="0" y="0"/>
          <a:ext cx="0" cy="0"/>
          <a:chOff x="0" y="0"/>
          <a:chExt cx="0" cy="0"/>
        </a:xfrm>
      </p:grpSpPr>
      <p:sp>
        <p:nvSpPr>
          <p:cNvPr id="566" name="Google Shape;566;p149"/>
          <p:cNvSpPr/>
          <p:nvPr/>
        </p:nvSpPr>
        <p:spPr>
          <a:xfrm>
            <a:off x="25" y="-25"/>
            <a:ext cx="30450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149"/>
          <p:cNvSpPr txBox="1"/>
          <p:nvPr>
            <p:ph idx="1" type="body"/>
          </p:nvPr>
        </p:nvSpPr>
        <p:spPr>
          <a:xfrm>
            <a:off x="390475" y="530207"/>
            <a:ext cx="2264100" cy="4179900"/>
          </a:xfrm>
          <a:prstGeom prst="rect">
            <a:avLst/>
          </a:prstGeom>
          <a:noFill/>
          <a:ln>
            <a:noFill/>
          </a:ln>
        </p:spPr>
        <p:txBody>
          <a:bodyPr anchorCtr="0" anchor="t" bIns="91425" lIns="91425" spcFirstLastPara="1" rIns="91425" wrap="square" tIns="0">
            <a:normAutofit/>
          </a:bodyPr>
          <a:lstStyle>
            <a:lvl1pPr indent="-342900" lvl="0" marL="457200" marR="0" rtl="0" algn="l">
              <a:lnSpc>
                <a:spcPct val="100000"/>
              </a:lnSpc>
              <a:spcBef>
                <a:spcPts val="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1pPr>
            <a:lvl2pPr indent="-330200" lvl="1" marL="914400" marR="0" rtl="0" algn="l">
              <a:lnSpc>
                <a:spcPct val="100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2pPr>
            <a:lvl3pPr indent="-317500" lvl="2" marL="1371600"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3pPr>
            <a:lvl4pPr indent="-311150" lvl="3" marL="1828800" marR="0" rtl="0" algn="l">
              <a:lnSpc>
                <a:spcPct val="100000"/>
              </a:lnSpc>
              <a:spcBef>
                <a:spcPts val="0"/>
              </a:spcBef>
              <a:spcAft>
                <a:spcPts val="0"/>
              </a:spcAft>
              <a:buClr>
                <a:srgbClr val="FFFFFF"/>
              </a:buClr>
              <a:buSzPts val="1300"/>
              <a:buFont typeface="Arial"/>
              <a:buChar char="◦"/>
              <a:defRPr b="0" i="0" sz="1300" u="none" cap="none" strike="noStrike">
                <a:solidFill>
                  <a:srgbClr val="FFFFFF"/>
                </a:solidFill>
                <a:latin typeface="Arial"/>
                <a:ea typeface="Arial"/>
                <a:cs typeface="Arial"/>
                <a:sym typeface="Arial"/>
              </a:defRPr>
            </a:lvl4pPr>
            <a:lvl5pPr indent="-304800" lvl="4" marL="2286000" marR="0" rtl="0" algn="l">
              <a:lnSpc>
                <a:spcPct val="100000"/>
              </a:lnSpc>
              <a:spcBef>
                <a:spcPts val="0"/>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5pPr>
            <a:lvl6pPr indent="-298450" lvl="5" marL="27432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6pPr>
            <a:lvl7pPr indent="-298450" lvl="6" marL="32004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7pPr>
            <a:lvl8pPr indent="-298450" lvl="7" marL="36576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8pPr>
            <a:lvl9pPr indent="-298450" lvl="8" marL="41148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9pPr>
          </a:lstStyle>
          <a:p/>
        </p:txBody>
      </p:sp>
      <p:sp>
        <p:nvSpPr>
          <p:cNvPr id="568" name="Google Shape;568;p149"/>
          <p:cNvSpPr txBox="1"/>
          <p:nvPr>
            <p:ph idx="12"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569" name="Google Shape;569;p149"/>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570" name="Google Shape;570;p149"/>
          <p:cNvSpPr txBox="1"/>
          <p:nvPr>
            <p:ph type="title"/>
          </p:nvPr>
        </p:nvSpPr>
        <p:spPr>
          <a:xfrm>
            <a:off x="3500600" y="368825"/>
            <a:ext cx="52245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71" name="Google Shape;571;p149"/>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Nunito Sans"/>
              <a:ea typeface="Nunito Sans"/>
              <a:cs typeface="Nunito Sans"/>
              <a:sym typeface="Nunito Sans"/>
            </a:endParaRPr>
          </a:p>
        </p:txBody>
      </p:sp>
      <p:sp>
        <p:nvSpPr>
          <p:cNvPr id="572" name="Google Shape;572;p149"/>
          <p:cNvSpPr txBox="1"/>
          <p:nvPr>
            <p:ph idx="2" type="body"/>
          </p:nvPr>
        </p:nvSpPr>
        <p:spPr>
          <a:xfrm>
            <a:off x="3500600" y="1068425"/>
            <a:ext cx="5303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573" name="Google Shape;573;p149"/>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Thirds - Stats" type="twoColTx">
  <p:cSld name="TITLE_AND_TWO_COLUMNS">
    <p:spTree>
      <p:nvGrpSpPr>
        <p:cNvPr id="574" name="Shape 574"/>
        <p:cNvGrpSpPr/>
        <p:nvPr/>
      </p:nvGrpSpPr>
      <p:grpSpPr>
        <a:xfrm>
          <a:off x="0" y="0"/>
          <a:ext cx="0" cy="0"/>
          <a:chOff x="0" y="0"/>
          <a:chExt cx="0" cy="0"/>
        </a:xfrm>
      </p:grpSpPr>
      <p:pic>
        <p:nvPicPr>
          <p:cNvPr id="575" name="Google Shape;575;p150"/>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576" name="Google Shape;576;p150"/>
          <p:cNvSpPr/>
          <p:nvPr/>
        </p:nvSpPr>
        <p:spPr>
          <a:xfrm>
            <a:off x="25" y="-25"/>
            <a:ext cx="30450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150"/>
          <p:cNvSpPr txBox="1"/>
          <p:nvPr>
            <p:ph idx="12"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578" name="Google Shape;578;p150"/>
          <p:cNvSpPr txBox="1"/>
          <p:nvPr>
            <p:ph type="title"/>
          </p:nvPr>
        </p:nvSpPr>
        <p:spPr>
          <a:xfrm>
            <a:off x="3500600" y="368825"/>
            <a:ext cx="52245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79" name="Google Shape;579;p150"/>
          <p:cNvSpPr txBox="1"/>
          <p:nvPr>
            <p:ph idx="1" type="body"/>
          </p:nvPr>
        </p:nvSpPr>
        <p:spPr>
          <a:xfrm>
            <a:off x="3500600" y="1068425"/>
            <a:ext cx="5303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580" name="Google Shape;580;p150"/>
          <p:cNvSpPr txBox="1"/>
          <p:nvPr>
            <p:ph idx="2" type="body"/>
          </p:nvPr>
        </p:nvSpPr>
        <p:spPr>
          <a:xfrm>
            <a:off x="390475" y="1289101"/>
            <a:ext cx="2264100" cy="3183300"/>
          </a:xfrm>
          <a:prstGeom prst="rect">
            <a:avLst/>
          </a:prstGeom>
          <a:noFill/>
          <a:ln>
            <a:noFill/>
          </a:ln>
        </p:spPr>
        <p:txBody>
          <a:bodyPr anchorCtr="0" anchor="t" bIns="91425" lIns="91425" spcFirstLastPara="1" rIns="91425" wrap="square" tIns="0">
            <a:normAutofit/>
          </a:bodyPr>
          <a:lstStyle>
            <a:lvl1pPr indent="-342900" lvl="0" marL="457200" marR="0" rtl="0" algn="l">
              <a:lnSpc>
                <a:spcPct val="100000"/>
              </a:lnSpc>
              <a:spcBef>
                <a:spcPts val="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1pPr>
            <a:lvl2pPr indent="-330200" lvl="1" marL="914400" marR="0" rtl="0" algn="l">
              <a:lnSpc>
                <a:spcPct val="100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2pPr>
            <a:lvl3pPr indent="-317500" lvl="2" marL="1371600"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3pPr>
            <a:lvl4pPr indent="-311150" lvl="3" marL="1828800" marR="0" rtl="0" algn="l">
              <a:lnSpc>
                <a:spcPct val="100000"/>
              </a:lnSpc>
              <a:spcBef>
                <a:spcPts val="0"/>
              </a:spcBef>
              <a:spcAft>
                <a:spcPts val="0"/>
              </a:spcAft>
              <a:buClr>
                <a:srgbClr val="FFFFFF"/>
              </a:buClr>
              <a:buSzPts val="1300"/>
              <a:buFont typeface="Arial"/>
              <a:buChar char="◦"/>
              <a:defRPr b="0" i="0" sz="1300" u="none" cap="none" strike="noStrike">
                <a:solidFill>
                  <a:srgbClr val="FFFFFF"/>
                </a:solidFill>
                <a:latin typeface="Arial"/>
                <a:ea typeface="Arial"/>
                <a:cs typeface="Arial"/>
                <a:sym typeface="Arial"/>
              </a:defRPr>
            </a:lvl4pPr>
            <a:lvl5pPr indent="-304800" lvl="4" marL="2286000" marR="0" rtl="0" algn="l">
              <a:lnSpc>
                <a:spcPct val="100000"/>
              </a:lnSpc>
              <a:spcBef>
                <a:spcPts val="0"/>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5pPr>
            <a:lvl6pPr indent="-298450" lvl="5" marL="27432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6pPr>
            <a:lvl7pPr indent="-298450" lvl="6" marL="32004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7pPr>
            <a:lvl8pPr indent="-298450" lvl="7" marL="36576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8pPr>
            <a:lvl9pPr indent="-298450" lvl="8" marL="41148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9pPr>
          </a:lstStyle>
          <a:p/>
        </p:txBody>
      </p:sp>
      <p:sp>
        <p:nvSpPr>
          <p:cNvPr id="581" name="Google Shape;581;p150"/>
          <p:cNvSpPr txBox="1"/>
          <p:nvPr>
            <p:ph idx="3" type="title"/>
          </p:nvPr>
        </p:nvSpPr>
        <p:spPr>
          <a:xfrm>
            <a:off x="377250" y="332643"/>
            <a:ext cx="2264100" cy="1108800"/>
          </a:xfrm>
          <a:prstGeom prst="rect">
            <a:avLst/>
          </a:prstGeom>
          <a:noFill/>
          <a:ln>
            <a:noFill/>
          </a:ln>
        </p:spPr>
        <p:txBody>
          <a:bodyPr anchorCtr="0" anchor="t" bIns="91425" lIns="91425" spcFirstLastPara="1" rIns="91425" wrap="square" tIns="0">
            <a:noAutofit/>
          </a:bodyPr>
          <a:lstStyle>
            <a:lvl1pPr lvl="0"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9pPr>
          </a:lstStyle>
          <a:p/>
        </p:txBody>
      </p:sp>
      <p:pic>
        <p:nvPicPr>
          <p:cNvPr id="582" name="Google Shape;582;p150"/>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
        <p:nvSpPr>
          <p:cNvPr id="583" name="Google Shape;583;p150"/>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Nunito Sans"/>
              <a:ea typeface="Nunito Sans"/>
              <a:cs typeface="Nunito Sans"/>
              <a:sym typeface="Nunito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ONLY_1">
    <p:spTree>
      <p:nvGrpSpPr>
        <p:cNvPr id="52" name="Shape 52"/>
        <p:cNvGrpSpPr/>
        <p:nvPr/>
      </p:nvGrpSpPr>
      <p:grpSpPr>
        <a:xfrm>
          <a:off x="0" y="0"/>
          <a:ext cx="0" cy="0"/>
          <a:chOff x="0" y="0"/>
          <a:chExt cx="0" cy="0"/>
        </a:xfrm>
      </p:grpSpPr>
      <p:sp>
        <p:nvSpPr>
          <p:cNvPr id="53" name="Google Shape;53;p96"/>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54" name="Google Shape;54;p96"/>
          <p:cNvSpPr txBox="1"/>
          <p:nvPr/>
        </p:nvSpPr>
        <p:spPr>
          <a:xfrm>
            <a:off x="356075" y="377125"/>
            <a:ext cx="2377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Mono Medium"/>
              <a:ea typeface="Roboto Mono Medium"/>
              <a:cs typeface="Roboto Mono Medium"/>
              <a:sym typeface="Roboto Mono Medium"/>
            </a:endParaRPr>
          </a:p>
        </p:txBody>
      </p:sp>
      <p:sp>
        <p:nvSpPr>
          <p:cNvPr id="55" name="Google Shape;55;p96"/>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6" name="Google Shape;56;p96"/>
          <p:cNvSpPr txBox="1"/>
          <p:nvPr>
            <p:ph idx="1" type="body"/>
          </p:nvPr>
        </p:nvSpPr>
        <p:spPr>
          <a:xfrm>
            <a:off x="49674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57" name="Google Shape;57;p96"/>
          <p:cNvSpPr txBox="1"/>
          <p:nvPr>
            <p:ph idx="2" type="body"/>
          </p:nvPr>
        </p:nvSpPr>
        <p:spPr>
          <a:xfrm>
            <a:off x="6780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58" name="Google Shape;58;p96"/>
          <p:cNvSpPr txBox="1"/>
          <p:nvPr>
            <p:ph idx="3"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59" name="Google Shape;59;p96"/>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itleOnly">
  <p:cSld name="TITLE_ONLY">
    <p:spTree>
      <p:nvGrpSpPr>
        <p:cNvPr id="584" name="Shape 584"/>
        <p:cNvGrpSpPr/>
        <p:nvPr/>
      </p:nvGrpSpPr>
      <p:grpSpPr>
        <a:xfrm>
          <a:off x="0" y="0"/>
          <a:ext cx="0" cy="0"/>
          <a:chOff x="0" y="0"/>
          <a:chExt cx="0" cy="0"/>
        </a:xfrm>
      </p:grpSpPr>
      <p:sp>
        <p:nvSpPr>
          <p:cNvPr id="585" name="Google Shape;585;p151"/>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586" name="Google Shape;586;p151"/>
          <p:cNvSpPr txBox="1"/>
          <p:nvPr/>
        </p:nvSpPr>
        <p:spPr>
          <a:xfrm>
            <a:off x="356075" y="377125"/>
            <a:ext cx="2377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Mono Medium"/>
              <a:ea typeface="Roboto Mono Medium"/>
              <a:cs typeface="Roboto Mono Medium"/>
              <a:sym typeface="Roboto Mono Medium"/>
            </a:endParaRPr>
          </a:p>
        </p:txBody>
      </p:sp>
      <p:sp>
        <p:nvSpPr>
          <p:cNvPr id="587" name="Google Shape;587;p151"/>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88" name="Google Shape;588;p151"/>
          <p:cNvSpPr txBox="1"/>
          <p:nvPr>
            <p:ph idx="1" type="body"/>
          </p:nvPr>
        </p:nvSpPr>
        <p:spPr>
          <a:xfrm>
            <a:off x="49674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589" name="Google Shape;589;p151"/>
          <p:cNvSpPr txBox="1"/>
          <p:nvPr>
            <p:ph idx="2" type="body"/>
          </p:nvPr>
        </p:nvSpPr>
        <p:spPr>
          <a:xfrm>
            <a:off x="6780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590" name="Google Shape;590;p151"/>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151"/>
          <p:cNvSpPr txBox="1"/>
          <p:nvPr>
            <p:ph idx="3"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592" name="Google Shape;592;p151"/>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 and Two Columns 1">
    <p:spTree>
      <p:nvGrpSpPr>
        <p:cNvPr id="593" name="Shape 593"/>
        <p:cNvGrpSpPr/>
        <p:nvPr/>
      </p:nvGrpSpPr>
      <p:grpSpPr>
        <a:xfrm>
          <a:off x="0" y="0"/>
          <a:ext cx="0" cy="0"/>
          <a:chOff x="0" y="0"/>
          <a:chExt cx="0" cy="0"/>
        </a:xfrm>
      </p:grpSpPr>
      <p:sp>
        <p:nvSpPr>
          <p:cNvPr id="594" name="Google Shape;594;p152"/>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595" name="Google Shape;595;p152"/>
          <p:cNvSpPr txBox="1"/>
          <p:nvPr/>
        </p:nvSpPr>
        <p:spPr>
          <a:xfrm>
            <a:off x="356075" y="377125"/>
            <a:ext cx="2377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Mono Medium"/>
              <a:ea typeface="Roboto Mono Medium"/>
              <a:cs typeface="Roboto Mono Medium"/>
              <a:sym typeface="Roboto Mono Medium"/>
            </a:endParaRPr>
          </a:p>
        </p:txBody>
      </p:sp>
      <p:sp>
        <p:nvSpPr>
          <p:cNvPr id="596" name="Google Shape;596;p152"/>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97" name="Google Shape;597;p152"/>
          <p:cNvSpPr txBox="1"/>
          <p:nvPr>
            <p:ph idx="1" type="body"/>
          </p:nvPr>
        </p:nvSpPr>
        <p:spPr>
          <a:xfrm>
            <a:off x="49674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598" name="Google Shape;598;p152"/>
          <p:cNvSpPr txBox="1"/>
          <p:nvPr>
            <p:ph idx="2" type="body"/>
          </p:nvPr>
        </p:nvSpPr>
        <p:spPr>
          <a:xfrm>
            <a:off x="6780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599" name="Google Shape;599;p152"/>
          <p:cNvSpPr txBox="1"/>
          <p:nvPr>
            <p:ph idx="3"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600" name="Google Shape;600;p152"/>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 Only 1">
    <p:spTree>
      <p:nvGrpSpPr>
        <p:cNvPr id="601" name="Shape 601"/>
        <p:cNvGrpSpPr/>
        <p:nvPr/>
      </p:nvGrpSpPr>
      <p:grpSpPr>
        <a:xfrm>
          <a:off x="0" y="0"/>
          <a:ext cx="0" cy="0"/>
          <a:chOff x="0" y="0"/>
          <a:chExt cx="0" cy="0"/>
        </a:xfrm>
      </p:grpSpPr>
      <p:sp>
        <p:nvSpPr>
          <p:cNvPr id="602" name="Google Shape;602;p153"/>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603" name="Google Shape;603;p153"/>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604" name="Google Shape;604;p153"/>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pic>
        <p:nvPicPr>
          <p:cNvPr id="605" name="Google Shape;605;p153"/>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Half">
  <p:cSld name="Split Half">
    <p:spTree>
      <p:nvGrpSpPr>
        <p:cNvPr id="606" name="Shape 606"/>
        <p:cNvGrpSpPr/>
        <p:nvPr/>
      </p:nvGrpSpPr>
      <p:grpSpPr>
        <a:xfrm>
          <a:off x="0" y="0"/>
          <a:ext cx="0" cy="0"/>
          <a:chOff x="0" y="0"/>
          <a:chExt cx="0" cy="0"/>
        </a:xfrm>
      </p:grpSpPr>
      <p:sp>
        <p:nvSpPr>
          <p:cNvPr id="607" name="Google Shape;607;p154"/>
          <p:cNvSpPr/>
          <p:nvPr/>
        </p:nvSpPr>
        <p:spPr>
          <a:xfrm>
            <a:off x="0" y="0"/>
            <a:ext cx="45720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154"/>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609" name="Google Shape;609;p154"/>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610" name="Google Shape;610;p154"/>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611" name="Google Shape;611;p154"/>
          <p:cNvSpPr txBox="1"/>
          <p:nvPr>
            <p:ph idx="2" type="title"/>
          </p:nvPr>
        </p:nvSpPr>
        <p:spPr>
          <a:xfrm>
            <a:off x="416810" y="368825"/>
            <a:ext cx="37032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rgbClr val="FFFFFF"/>
              </a:buClr>
              <a:buSzPts val="2400"/>
              <a:buFont typeface="Arial"/>
              <a:buNone/>
              <a:defRPr b="1" i="0" sz="24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612" name="Google Shape;612;p154"/>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Arial"/>
              <a:ea typeface="Arial"/>
              <a:cs typeface="Arial"/>
              <a:sym typeface="Arial"/>
            </a:endParaRPr>
          </a:p>
        </p:txBody>
      </p:sp>
      <p:sp>
        <p:nvSpPr>
          <p:cNvPr id="613" name="Google Shape;613;p154"/>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614" name="Google Shape;614;p154"/>
          <p:cNvSpPr txBox="1"/>
          <p:nvPr>
            <p:ph idx="3" type="body"/>
          </p:nvPr>
        </p:nvSpPr>
        <p:spPr>
          <a:xfrm>
            <a:off x="416810"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1pPr>
            <a:lvl2pPr indent="-330200" lvl="1" marL="914400" marR="0" rtl="0" algn="l">
              <a:lnSpc>
                <a:spcPct val="115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2pPr>
            <a:lvl3pPr indent="-317500" lvl="2" marL="1371600" marR="0" rtl="0" algn="l">
              <a:lnSpc>
                <a:spcPct val="115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3pPr>
            <a:lvl4pPr indent="-311150" lvl="3" marL="1828800" marR="0" rtl="0" algn="l">
              <a:lnSpc>
                <a:spcPct val="115000"/>
              </a:lnSpc>
              <a:spcBef>
                <a:spcPts val="0"/>
              </a:spcBef>
              <a:spcAft>
                <a:spcPts val="0"/>
              </a:spcAft>
              <a:buClr>
                <a:srgbClr val="FFFFFF"/>
              </a:buClr>
              <a:buSzPts val="1300"/>
              <a:buFont typeface="Arial"/>
              <a:buChar char="◦"/>
              <a:defRPr b="0" i="0" sz="1300" u="none" cap="none" strike="noStrike">
                <a:solidFill>
                  <a:srgbClr val="FFFFFF"/>
                </a:solidFill>
                <a:latin typeface="Arial"/>
                <a:ea typeface="Arial"/>
                <a:cs typeface="Arial"/>
                <a:sym typeface="Arial"/>
              </a:defRPr>
            </a:lvl4pPr>
            <a:lvl5pPr indent="-304800" lvl="4" marL="2286000" marR="0" rtl="0" algn="l">
              <a:lnSpc>
                <a:spcPct val="115000"/>
              </a:lnSpc>
              <a:spcBef>
                <a:spcPts val="0"/>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5pPr>
            <a:lvl6pPr indent="-298450" lvl="5" marL="27432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6pPr>
            <a:lvl7pPr indent="-298450" lvl="6" marL="32004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7pPr>
            <a:lvl8pPr indent="-298450" lvl="7" marL="36576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8pPr>
            <a:lvl9pPr indent="-298450" lvl="8" marL="41148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9pPr>
          </a:lstStyle>
          <a:p/>
        </p:txBody>
      </p:sp>
      <p:pic>
        <p:nvPicPr>
          <p:cNvPr id="615" name="Google Shape;615;p154"/>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Half 1">
  <p:cSld name="Split Half 1">
    <p:spTree>
      <p:nvGrpSpPr>
        <p:cNvPr id="616" name="Shape 616"/>
        <p:cNvGrpSpPr/>
        <p:nvPr/>
      </p:nvGrpSpPr>
      <p:grpSpPr>
        <a:xfrm>
          <a:off x="0" y="0"/>
          <a:ext cx="0" cy="0"/>
          <a:chOff x="0" y="0"/>
          <a:chExt cx="0" cy="0"/>
        </a:xfrm>
      </p:grpSpPr>
      <p:sp>
        <p:nvSpPr>
          <p:cNvPr id="617" name="Google Shape;617;p155"/>
          <p:cNvSpPr/>
          <p:nvPr/>
        </p:nvSpPr>
        <p:spPr>
          <a:xfrm>
            <a:off x="0" y="987875"/>
            <a:ext cx="4572000" cy="41556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155"/>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619" name="Google Shape;619;p155"/>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620" name="Google Shape;620;p155"/>
          <p:cNvSpPr txBox="1"/>
          <p:nvPr>
            <p:ph type="title"/>
          </p:nvPr>
        </p:nvSpPr>
        <p:spPr>
          <a:xfrm>
            <a:off x="5021125" y="1285862"/>
            <a:ext cx="3624900" cy="4629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621" name="Google Shape;621;p155"/>
          <p:cNvSpPr txBox="1"/>
          <p:nvPr>
            <p:ph idx="2" type="title"/>
          </p:nvPr>
        </p:nvSpPr>
        <p:spPr>
          <a:xfrm>
            <a:off x="416810" y="1285862"/>
            <a:ext cx="3703200" cy="4629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rgbClr val="FFFFFF"/>
              </a:buClr>
              <a:buSzPts val="2400"/>
              <a:buFont typeface="Arial"/>
              <a:buNone/>
              <a:defRPr b="1" i="0" sz="24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622" name="Google Shape;622;p155"/>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Arial"/>
              <a:ea typeface="Arial"/>
              <a:cs typeface="Arial"/>
              <a:sym typeface="Arial"/>
            </a:endParaRPr>
          </a:p>
        </p:txBody>
      </p:sp>
      <p:sp>
        <p:nvSpPr>
          <p:cNvPr id="623" name="Google Shape;623;p155"/>
          <p:cNvSpPr txBox="1"/>
          <p:nvPr>
            <p:ph idx="1" type="body"/>
          </p:nvPr>
        </p:nvSpPr>
        <p:spPr>
          <a:xfrm>
            <a:off x="5021125" y="1851095"/>
            <a:ext cx="3703200" cy="28119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624" name="Google Shape;624;p155"/>
          <p:cNvSpPr txBox="1"/>
          <p:nvPr>
            <p:ph idx="3" type="body"/>
          </p:nvPr>
        </p:nvSpPr>
        <p:spPr>
          <a:xfrm>
            <a:off x="416810" y="1851095"/>
            <a:ext cx="3703200" cy="28119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1pPr>
            <a:lvl2pPr indent="-330200" lvl="1" marL="914400" marR="0" rtl="0" algn="l">
              <a:lnSpc>
                <a:spcPct val="115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2pPr>
            <a:lvl3pPr indent="-317500" lvl="2" marL="1371600" marR="0" rtl="0" algn="l">
              <a:lnSpc>
                <a:spcPct val="115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3pPr>
            <a:lvl4pPr indent="-311150" lvl="3" marL="1828800" marR="0" rtl="0" algn="l">
              <a:lnSpc>
                <a:spcPct val="115000"/>
              </a:lnSpc>
              <a:spcBef>
                <a:spcPts val="0"/>
              </a:spcBef>
              <a:spcAft>
                <a:spcPts val="0"/>
              </a:spcAft>
              <a:buClr>
                <a:srgbClr val="FFFFFF"/>
              </a:buClr>
              <a:buSzPts val="1300"/>
              <a:buFont typeface="Arial"/>
              <a:buChar char="◦"/>
              <a:defRPr b="0" i="0" sz="1300" u="none" cap="none" strike="noStrike">
                <a:solidFill>
                  <a:srgbClr val="FFFFFF"/>
                </a:solidFill>
                <a:latin typeface="Arial"/>
                <a:ea typeface="Arial"/>
                <a:cs typeface="Arial"/>
                <a:sym typeface="Arial"/>
              </a:defRPr>
            </a:lvl4pPr>
            <a:lvl5pPr indent="-304800" lvl="4" marL="2286000" marR="0" rtl="0" algn="l">
              <a:lnSpc>
                <a:spcPct val="115000"/>
              </a:lnSpc>
              <a:spcBef>
                <a:spcPts val="0"/>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5pPr>
            <a:lvl6pPr indent="-298450" lvl="5" marL="27432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6pPr>
            <a:lvl7pPr indent="-298450" lvl="6" marL="32004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7pPr>
            <a:lvl8pPr indent="-298450" lvl="7" marL="36576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8pPr>
            <a:lvl9pPr indent="-298450" lvl="8" marL="41148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9pPr>
          </a:lstStyle>
          <a:p/>
        </p:txBody>
      </p:sp>
      <p:pic>
        <p:nvPicPr>
          <p:cNvPr id="625" name="Google Shape;625;p155"/>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
        <p:nvSpPr>
          <p:cNvPr id="626" name="Google Shape;626;p155"/>
          <p:cNvSpPr txBox="1"/>
          <p:nvPr>
            <p:ph idx="4"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Quad 4 - A">
  <p:cSld name="Split Quad 4 - A">
    <p:spTree>
      <p:nvGrpSpPr>
        <p:cNvPr id="627" name="Shape 627"/>
        <p:cNvGrpSpPr/>
        <p:nvPr/>
      </p:nvGrpSpPr>
      <p:grpSpPr>
        <a:xfrm>
          <a:off x="0" y="0"/>
          <a:ext cx="0" cy="0"/>
          <a:chOff x="0" y="0"/>
          <a:chExt cx="0" cy="0"/>
        </a:xfrm>
      </p:grpSpPr>
      <p:sp>
        <p:nvSpPr>
          <p:cNvPr id="628" name="Google Shape;628;p156"/>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629" name="Google Shape;629;p156"/>
          <p:cNvSpPr/>
          <p:nvPr/>
        </p:nvSpPr>
        <p:spPr>
          <a:xfrm>
            <a:off x="625025" y="955225"/>
            <a:ext cx="3820500" cy="16986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56"/>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631" name="Google Shape;631;p156"/>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632" name="Google Shape;632;p156"/>
          <p:cNvSpPr txBox="1"/>
          <p:nvPr>
            <p:ph idx="2" type="title"/>
          </p:nvPr>
        </p:nvSpPr>
        <p:spPr>
          <a:xfrm>
            <a:off x="773750" y="111662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633" name="Google Shape;633;p156"/>
          <p:cNvSpPr txBox="1"/>
          <p:nvPr>
            <p:ph idx="1" type="body"/>
          </p:nvPr>
        </p:nvSpPr>
        <p:spPr>
          <a:xfrm>
            <a:off x="773741" y="154622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pic>
        <p:nvPicPr>
          <p:cNvPr id="634" name="Google Shape;634;p156"/>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
        <p:nvSpPr>
          <p:cNvPr id="635" name="Google Shape;635;p156"/>
          <p:cNvSpPr/>
          <p:nvPr/>
        </p:nvSpPr>
        <p:spPr>
          <a:xfrm>
            <a:off x="4701900" y="955225"/>
            <a:ext cx="3820500" cy="16986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156"/>
          <p:cNvSpPr txBox="1"/>
          <p:nvPr>
            <p:ph idx="3" type="title"/>
          </p:nvPr>
        </p:nvSpPr>
        <p:spPr>
          <a:xfrm>
            <a:off x="4850625" y="111662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637" name="Google Shape;637;p156"/>
          <p:cNvSpPr txBox="1"/>
          <p:nvPr>
            <p:ph idx="4" type="body"/>
          </p:nvPr>
        </p:nvSpPr>
        <p:spPr>
          <a:xfrm>
            <a:off x="4850616" y="154622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638" name="Google Shape;638;p156"/>
          <p:cNvSpPr/>
          <p:nvPr/>
        </p:nvSpPr>
        <p:spPr>
          <a:xfrm>
            <a:off x="625025" y="2890175"/>
            <a:ext cx="3820500" cy="16986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56"/>
          <p:cNvSpPr txBox="1"/>
          <p:nvPr>
            <p:ph idx="5" type="title"/>
          </p:nvPr>
        </p:nvSpPr>
        <p:spPr>
          <a:xfrm>
            <a:off x="773750" y="305157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640" name="Google Shape;640;p156"/>
          <p:cNvSpPr txBox="1"/>
          <p:nvPr>
            <p:ph idx="6" type="body"/>
          </p:nvPr>
        </p:nvSpPr>
        <p:spPr>
          <a:xfrm>
            <a:off x="773741" y="348117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641" name="Google Shape;641;p156"/>
          <p:cNvSpPr/>
          <p:nvPr/>
        </p:nvSpPr>
        <p:spPr>
          <a:xfrm>
            <a:off x="4701900" y="2890175"/>
            <a:ext cx="3820500" cy="16986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156"/>
          <p:cNvSpPr txBox="1"/>
          <p:nvPr>
            <p:ph idx="7" type="title"/>
          </p:nvPr>
        </p:nvSpPr>
        <p:spPr>
          <a:xfrm>
            <a:off x="4850625" y="305157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643" name="Google Shape;643;p156"/>
          <p:cNvSpPr txBox="1"/>
          <p:nvPr>
            <p:ph idx="8" type="body"/>
          </p:nvPr>
        </p:nvSpPr>
        <p:spPr>
          <a:xfrm>
            <a:off x="4850616" y="348117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Quad 4 - B">
  <p:cSld name="Split Quad 4 - B">
    <p:spTree>
      <p:nvGrpSpPr>
        <p:cNvPr id="644" name="Shape 644"/>
        <p:cNvGrpSpPr/>
        <p:nvPr/>
      </p:nvGrpSpPr>
      <p:grpSpPr>
        <a:xfrm>
          <a:off x="0" y="0"/>
          <a:ext cx="0" cy="0"/>
          <a:chOff x="0" y="0"/>
          <a:chExt cx="0" cy="0"/>
        </a:xfrm>
      </p:grpSpPr>
      <p:sp>
        <p:nvSpPr>
          <p:cNvPr id="645" name="Google Shape;645;p157"/>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646" name="Google Shape;646;p157"/>
          <p:cNvSpPr/>
          <p:nvPr/>
        </p:nvSpPr>
        <p:spPr>
          <a:xfrm>
            <a:off x="625025" y="955225"/>
            <a:ext cx="3820500" cy="1698600"/>
          </a:xfrm>
          <a:prstGeom prst="rect">
            <a:avLst/>
          </a:prstGeom>
          <a:solidFill>
            <a:srgbClr val="018B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157"/>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648" name="Google Shape;648;p157"/>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649" name="Google Shape;649;p157"/>
          <p:cNvSpPr txBox="1"/>
          <p:nvPr>
            <p:ph idx="2" type="title"/>
          </p:nvPr>
        </p:nvSpPr>
        <p:spPr>
          <a:xfrm>
            <a:off x="773750" y="111662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9pPr>
          </a:lstStyle>
          <a:p/>
        </p:txBody>
      </p:sp>
      <p:sp>
        <p:nvSpPr>
          <p:cNvPr id="650" name="Google Shape;650;p157"/>
          <p:cNvSpPr txBox="1"/>
          <p:nvPr>
            <p:ph idx="1" type="body"/>
          </p:nvPr>
        </p:nvSpPr>
        <p:spPr>
          <a:xfrm>
            <a:off x="773741" y="154622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1pPr>
            <a:lvl2pPr indent="-317500" lvl="1" marL="914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2pPr>
            <a:lvl3pPr indent="-317500" lvl="2" marL="1371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17500" lvl="3" marL="1828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pic>
        <p:nvPicPr>
          <p:cNvPr id="651" name="Google Shape;651;p157"/>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
        <p:nvSpPr>
          <p:cNvPr id="652" name="Google Shape;652;p157"/>
          <p:cNvSpPr/>
          <p:nvPr/>
        </p:nvSpPr>
        <p:spPr>
          <a:xfrm>
            <a:off x="4701900" y="955225"/>
            <a:ext cx="3820500" cy="1698600"/>
          </a:xfrm>
          <a:prstGeom prst="rect">
            <a:avLst/>
          </a:prstGeom>
          <a:solidFill>
            <a:srgbClr val="018B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57"/>
          <p:cNvSpPr txBox="1"/>
          <p:nvPr>
            <p:ph idx="3" type="title"/>
          </p:nvPr>
        </p:nvSpPr>
        <p:spPr>
          <a:xfrm>
            <a:off x="4850625" y="111662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9pPr>
          </a:lstStyle>
          <a:p/>
        </p:txBody>
      </p:sp>
      <p:sp>
        <p:nvSpPr>
          <p:cNvPr id="654" name="Google Shape;654;p157"/>
          <p:cNvSpPr txBox="1"/>
          <p:nvPr>
            <p:ph idx="4" type="body"/>
          </p:nvPr>
        </p:nvSpPr>
        <p:spPr>
          <a:xfrm>
            <a:off x="4850616" y="154622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1pPr>
            <a:lvl2pPr indent="-317500" lvl="1" marL="914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2pPr>
            <a:lvl3pPr indent="-317500" lvl="2" marL="1371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17500" lvl="3" marL="1828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
        <p:nvSpPr>
          <p:cNvPr id="655" name="Google Shape;655;p157"/>
          <p:cNvSpPr/>
          <p:nvPr/>
        </p:nvSpPr>
        <p:spPr>
          <a:xfrm>
            <a:off x="625025" y="2890175"/>
            <a:ext cx="3820500" cy="1698600"/>
          </a:xfrm>
          <a:prstGeom prst="rect">
            <a:avLst/>
          </a:prstGeom>
          <a:solidFill>
            <a:srgbClr val="018B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57"/>
          <p:cNvSpPr txBox="1"/>
          <p:nvPr>
            <p:ph idx="5" type="title"/>
          </p:nvPr>
        </p:nvSpPr>
        <p:spPr>
          <a:xfrm>
            <a:off x="773750" y="305157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9pPr>
          </a:lstStyle>
          <a:p/>
        </p:txBody>
      </p:sp>
      <p:sp>
        <p:nvSpPr>
          <p:cNvPr id="657" name="Google Shape;657;p157"/>
          <p:cNvSpPr txBox="1"/>
          <p:nvPr>
            <p:ph idx="6" type="body"/>
          </p:nvPr>
        </p:nvSpPr>
        <p:spPr>
          <a:xfrm>
            <a:off x="773741" y="348117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1pPr>
            <a:lvl2pPr indent="-317500" lvl="1" marL="914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2pPr>
            <a:lvl3pPr indent="-317500" lvl="2" marL="1371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17500" lvl="3" marL="1828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
        <p:nvSpPr>
          <p:cNvPr id="658" name="Google Shape;658;p157"/>
          <p:cNvSpPr/>
          <p:nvPr/>
        </p:nvSpPr>
        <p:spPr>
          <a:xfrm>
            <a:off x="4701900" y="2890175"/>
            <a:ext cx="3820500" cy="1698600"/>
          </a:xfrm>
          <a:prstGeom prst="rect">
            <a:avLst/>
          </a:prstGeom>
          <a:solidFill>
            <a:srgbClr val="018B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57"/>
          <p:cNvSpPr txBox="1"/>
          <p:nvPr>
            <p:ph idx="7" type="title"/>
          </p:nvPr>
        </p:nvSpPr>
        <p:spPr>
          <a:xfrm>
            <a:off x="4850625" y="305157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9pPr>
          </a:lstStyle>
          <a:p/>
        </p:txBody>
      </p:sp>
      <p:sp>
        <p:nvSpPr>
          <p:cNvPr id="660" name="Google Shape;660;p157"/>
          <p:cNvSpPr txBox="1"/>
          <p:nvPr>
            <p:ph idx="8" type="body"/>
          </p:nvPr>
        </p:nvSpPr>
        <p:spPr>
          <a:xfrm>
            <a:off x="4850616" y="348117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1pPr>
            <a:lvl2pPr indent="-317500" lvl="1" marL="914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2pPr>
            <a:lvl3pPr indent="-317500" lvl="2" marL="1371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17500" lvl="3" marL="1828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p:cSld name="Media">
    <p:spTree>
      <p:nvGrpSpPr>
        <p:cNvPr id="661" name="Shape 661"/>
        <p:cNvGrpSpPr/>
        <p:nvPr/>
      </p:nvGrpSpPr>
      <p:grpSpPr>
        <a:xfrm>
          <a:off x="0" y="0"/>
          <a:ext cx="0" cy="0"/>
          <a:chOff x="0" y="0"/>
          <a:chExt cx="0" cy="0"/>
        </a:xfrm>
      </p:grpSpPr>
      <p:sp>
        <p:nvSpPr>
          <p:cNvPr id="662" name="Google Shape;662;p158"/>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158"/>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664" name="Google Shape;664;p158"/>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665" name="Google Shape;665;p158"/>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666" name="Google Shape;666;p158"/>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667" name="Google Shape;667;p158"/>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1">
  <p:cSld name="Media 1">
    <p:spTree>
      <p:nvGrpSpPr>
        <p:cNvPr id="668" name="Shape 668"/>
        <p:cNvGrpSpPr/>
        <p:nvPr/>
      </p:nvGrpSpPr>
      <p:grpSpPr>
        <a:xfrm>
          <a:off x="0" y="0"/>
          <a:ext cx="0" cy="0"/>
          <a:chOff x="0" y="0"/>
          <a:chExt cx="0" cy="0"/>
        </a:xfrm>
      </p:grpSpPr>
      <p:sp>
        <p:nvSpPr>
          <p:cNvPr id="669" name="Google Shape;669;p159"/>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670" name="Google Shape;670;p159"/>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671" name="Google Shape;671;p159"/>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672" name="Google Shape;672;p159"/>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673" name="Google Shape;673;p159"/>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Without Graph)">
  <p:cSld name="Media (Without Graph)">
    <p:spTree>
      <p:nvGrpSpPr>
        <p:cNvPr id="674" name="Shape 674"/>
        <p:cNvGrpSpPr/>
        <p:nvPr/>
      </p:nvGrpSpPr>
      <p:grpSpPr>
        <a:xfrm>
          <a:off x="0" y="0"/>
          <a:ext cx="0" cy="0"/>
          <a:chOff x="0" y="0"/>
          <a:chExt cx="0" cy="0"/>
        </a:xfrm>
      </p:grpSpPr>
      <p:sp>
        <p:nvSpPr>
          <p:cNvPr id="675" name="Google Shape;675;p160"/>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160"/>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677" name="Google Shape;677;p160"/>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678" name="Google Shape;678;p160"/>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679" name="Google Shape;679;p160"/>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ONE_COLUMN_TEXT_1">
    <p:spTree>
      <p:nvGrpSpPr>
        <p:cNvPr id="60" name="Shape 60"/>
        <p:cNvGrpSpPr/>
        <p:nvPr/>
      </p:nvGrpSpPr>
      <p:grpSpPr>
        <a:xfrm>
          <a:off x="0" y="0"/>
          <a:ext cx="0" cy="0"/>
          <a:chOff x="0" y="0"/>
          <a:chExt cx="0" cy="0"/>
        </a:xfrm>
      </p:grpSpPr>
      <p:sp>
        <p:nvSpPr>
          <p:cNvPr id="61" name="Google Shape;61;p97"/>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62" name="Google Shape;62;p97"/>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63" name="Google Shape;63;p97"/>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pic>
        <p:nvPicPr>
          <p:cNvPr id="64" name="Google Shape;64;p97"/>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Without Graph) 1">
  <p:cSld name="Media (Without Graph) 1">
    <p:spTree>
      <p:nvGrpSpPr>
        <p:cNvPr id="680" name="Shape 680"/>
        <p:cNvGrpSpPr/>
        <p:nvPr/>
      </p:nvGrpSpPr>
      <p:grpSpPr>
        <a:xfrm>
          <a:off x="0" y="0"/>
          <a:ext cx="0" cy="0"/>
          <a:chOff x="0" y="0"/>
          <a:chExt cx="0" cy="0"/>
        </a:xfrm>
      </p:grpSpPr>
      <p:sp>
        <p:nvSpPr>
          <p:cNvPr id="681" name="Google Shape;681;p161"/>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682" name="Google Shape;682;p161"/>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683" name="Google Shape;683;p161"/>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684" name="Google Shape;684;p161"/>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dk2"/>
        </a:solidFill>
      </p:bgPr>
    </p:bg>
    <p:spTree>
      <p:nvGrpSpPr>
        <p:cNvPr id="685" name="Shape 685"/>
        <p:cNvGrpSpPr/>
        <p:nvPr/>
      </p:nvGrpSpPr>
      <p:grpSpPr>
        <a:xfrm>
          <a:off x="0" y="0"/>
          <a:ext cx="0" cy="0"/>
          <a:chOff x="0" y="0"/>
          <a:chExt cx="0" cy="0"/>
        </a:xfrm>
      </p:grpSpPr>
      <p:sp>
        <p:nvSpPr>
          <p:cNvPr id="686" name="Google Shape;686;p162"/>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687" name="Google Shape;687;p162"/>
          <p:cNvPicPr preferRelativeResize="0"/>
          <p:nvPr/>
        </p:nvPicPr>
        <p:blipFill rotWithShape="1">
          <a:blip r:embed="rId2">
            <a:alphaModFix/>
          </a:blip>
          <a:srcRect b="0" l="0" r="21377" t="0"/>
          <a:stretch/>
        </p:blipFill>
        <p:spPr>
          <a:xfrm>
            <a:off x="3539825" y="-955975"/>
            <a:ext cx="5604174" cy="7128174"/>
          </a:xfrm>
          <a:prstGeom prst="rect">
            <a:avLst/>
          </a:prstGeom>
          <a:noFill/>
          <a:ln>
            <a:noFill/>
          </a:ln>
        </p:spPr>
      </p:pic>
      <p:sp>
        <p:nvSpPr>
          <p:cNvPr id="688" name="Google Shape;688;p162"/>
          <p:cNvSpPr txBox="1"/>
          <p:nvPr>
            <p:ph type="title"/>
          </p:nvPr>
        </p:nvSpPr>
        <p:spPr>
          <a:xfrm>
            <a:off x="1089950" y="906675"/>
            <a:ext cx="6060000" cy="1678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p:txBody>
      </p:sp>
      <p:sp>
        <p:nvSpPr>
          <p:cNvPr id="689" name="Google Shape;689;p162"/>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Arial"/>
              <a:ea typeface="Arial"/>
              <a:cs typeface="Arial"/>
              <a:sym typeface="Arial"/>
            </a:endParaRPr>
          </a:p>
        </p:txBody>
      </p:sp>
      <p:sp>
        <p:nvSpPr>
          <p:cNvPr id="690" name="Google Shape;690;p162"/>
          <p:cNvSpPr txBox="1"/>
          <p:nvPr>
            <p:ph idx="1" type="subTitle"/>
          </p:nvPr>
        </p:nvSpPr>
        <p:spPr>
          <a:xfrm>
            <a:off x="1089950" y="2649482"/>
            <a:ext cx="3170700" cy="449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91" name="Google Shape;691;p162"/>
          <p:cNvPicPr preferRelativeResize="0"/>
          <p:nvPr/>
        </p:nvPicPr>
        <p:blipFill rotWithShape="1">
          <a:blip r:embed="rId3">
            <a:alphaModFix/>
          </a:blip>
          <a:srcRect b="0" l="0" r="0" t="0"/>
          <a:stretch/>
        </p:blipFill>
        <p:spPr>
          <a:xfrm>
            <a:off x="8447450" y="4830388"/>
            <a:ext cx="548641" cy="205819"/>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s - Different Colors">
  <p:cSld name="Sections - Different Colors">
    <p:bg>
      <p:bgPr>
        <a:noFill/>
      </p:bgPr>
    </p:bg>
    <p:spTree>
      <p:nvGrpSpPr>
        <p:cNvPr id="692" name="Shape 692"/>
        <p:cNvGrpSpPr/>
        <p:nvPr/>
      </p:nvGrpSpPr>
      <p:grpSpPr>
        <a:xfrm>
          <a:off x="0" y="0"/>
          <a:ext cx="0" cy="0"/>
          <a:chOff x="0" y="0"/>
          <a:chExt cx="0" cy="0"/>
        </a:xfrm>
      </p:grpSpPr>
      <p:sp>
        <p:nvSpPr>
          <p:cNvPr id="693" name="Google Shape;693;p163"/>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694" name="Google Shape;694;p163"/>
          <p:cNvPicPr preferRelativeResize="0"/>
          <p:nvPr/>
        </p:nvPicPr>
        <p:blipFill rotWithShape="1">
          <a:blip r:embed="rId2">
            <a:alphaModFix amt="10000"/>
          </a:blip>
          <a:srcRect b="-1080" l="1900" r="34748" t="1080"/>
          <a:stretch/>
        </p:blipFill>
        <p:spPr>
          <a:xfrm>
            <a:off x="5616468" y="215450"/>
            <a:ext cx="4043832" cy="5143499"/>
          </a:xfrm>
          <a:prstGeom prst="rect">
            <a:avLst/>
          </a:prstGeom>
          <a:noFill/>
          <a:ln>
            <a:noFill/>
          </a:ln>
        </p:spPr>
      </p:pic>
      <p:pic>
        <p:nvPicPr>
          <p:cNvPr id="695" name="Google Shape;695;p163"/>
          <p:cNvPicPr preferRelativeResize="0"/>
          <p:nvPr/>
        </p:nvPicPr>
        <p:blipFill rotWithShape="1">
          <a:blip r:embed="rId3">
            <a:alphaModFix/>
          </a:blip>
          <a:srcRect b="0" l="0" r="0" t="0"/>
          <a:stretch/>
        </p:blipFill>
        <p:spPr>
          <a:xfrm>
            <a:off x="8447450" y="4830388"/>
            <a:ext cx="548641" cy="205819"/>
          </a:xfrm>
          <a:prstGeom prst="rect">
            <a:avLst/>
          </a:prstGeom>
          <a:noFill/>
          <a:ln>
            <a:noFill/>
          </a:ln>
        </p:spPr>
      </p:pic>
      <p:sp>
        <p:nvSpPr>
          <p:cNvPr id="696" name="Google Shape;696;p163"/>
          <p:cNvSpPr txBox="1"/>
          <p:nvPr>
            <p:ph type="title"/>
          </p:nvPr>
        </p:nvSpPr>
        <p:spPr>
          <a:xfrm>
            <a:off x="682650" y="1808555"/>
            <a:ext cx="7425300" cy="15360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18BFF"/>
              </a:buClr>
              <a:buSzPts val="3600"/>
              <a:buFont typeface="Arial"/>
              <a:buNone/>
              <a:defRPr b="1" i="0" sz="3600" u="none" cap="none" strike="noStrike">
                <a:solidFill>
                  <a:srgbClr val="018BFF"/>
                </a:solidFill>
                <a:latin typeface="Arial"/>
                <a:ea typeface="Arial"/>
                <a:cs typeface="Arial"/>
                <a:sym typeface="Arial"/>
              </a:defRPr>
            </a:lvl1pPr>
            <a:lvl2pPr lvl="1"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2pPr>
            <a:lvl3pPr lvl="2"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3pPr>
            <a:lvl4pPr lvl="3"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4pPr>
            <a:lvl5pPr lvl="4"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5pPr>
            <a:lvl6pPr lvl="5"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6pPr>
            <a:lvl7pPr lvl="6"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7pPr>
            <a:lvl8pPr lvl="7"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8pPr>
            <a:lvl9pPr lvl="8"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9pPr>
          </a:lstStyle>
          <a:p/>
        </p:txBody>
      </p:sp>
      <p:sp>
        <p:nvSpPr>
          <p:cNvPr id="697" name="Google Shape;697;p163"/>
          <p:cNvSpPr txBox="1"/>
          <p:nvPr>
            <p:ph idx="1" type="subTitle"/>
          </p:nvPr>
        </p:nvSpPr>
        <p:spPr>
          <a:xfrm>
            <a:off x="664700" y="2856788"/>
            <a:ext cx="4760700" cy="925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1pPr>
            <a:lvl2pPr lvl="1"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2pPr>
            <a:lvl3pPr lvl="2"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3pPr>
            <a:lvl4pPr lvl="3"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4pPr>
            <a:lvl5pPr lvl="4"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5pPr>
            <a:lvl6pPr lvl="5"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6pPr>
            <a:lvl7pPr lvl="6"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7pPr>
            <a:lvl8pPr lvl="7"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8pPr>
            <a:lvl9pPr lvl="8"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p:cSld name="3 columns">
    <p:spTree>
      <p:nvGrpSpPr>
        <p:cNvPr id="698" name="Shape 698"/>
        <p:cNvGrpSpPr/>
        <p:nvPr/>
      </p:nvGrpSpPr>
      <p:grpSpPr>
        <a:xfrm>
          <a:off x="0" y="0"/>
          <a:ext cx="0" cy="0"/>
          <a:chOff x="0" y="0"/>
          <a:chExt cx="0" cy="0"/>
        </a:xfrm>
      </p:grpSpPr>
      <p:sp>
        <p:nvSpPr>
          <p:cNvPr id="699" name="Google Shape;699;p165"/>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65"/>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701" name="Google Shape;701;p165"/>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702" name="Google Shape;702;p165"/>
          <p:cNvSpPr txBox="1"/>
          <p:nvPr>
            <p:ph type="title"/>
          </p:nvPr>
        </p:nvSpPr>
        <p:spPr>
          <a:xfrm>
            <a:off x="67805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703" name="Google Shape;703;p165"/>
          <p:cNvSpPr txBox="1"/>
          <p:nvPr>
            <p:ph idx="1" type="subTitle"/>
          </p:nvPr>
        </p:nvSpPr>
        <p:spPr>
          <a:xfrm>
            <a:off x="67805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4" name="Google Shape;704;p165"/>
          <p:cNvSpPr txBox="1"/>
          <p:nvPr>
            <p:ph idx="2"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05" name="Google Shape;705;p165"/>
          <p:cNvSpPr txBox="1"/>
          <p:nvPr>
            <p:ph idx="3" type="title"/>
          </p:nvPr>
        </p:nvSpPr>
        <p:spPr>
          <a:xfrm>
            <a:off x="357410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706" name="Google Shape;706;p165"/>
          <p:cNvSpPr txBox="1"/>
          <p:nvPr>
            <p:ph idx="4" type="subTitle"/>
          </p:nvPr>
        </p:nvSpPr>
        <p:spPr>
          <a:xfrm>
            <a:off x="357410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7" name="Google Shape;707;p165"/>
          <p:cNvSpPr txBox="1"/>
          <p:nvPr>
            <p:ph idx="5" type="title"/>
          </p:nvPr>
        </p:nvSpPr>
        <p:spPr>
          <a:xfrm>
            <a:off x="647015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708" name="Google Shape;708;p165"/>
          <p:cNvSpPr txBox="1"/>
          <p:nvPr>
            <p:ph idx="6" type="subTitle"/>
          </p:nvPr>
        </p:nvSpPr>
        <p:spPr>
          <a:xfrm>
            <a:off x="647015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709" name="Google Shape;709;p165"/>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1">
  <p:cSld name="3 columns 1">
    <p:spTree>
      <p:nvGrpSpPr>
        <p:cNvPr id="710" name="Shape 710"/>
        <p:cNvGrpSpPr/>
        <p:nvPr/>
      </p:nvGrpSpPr>
      <p:grpSpPr>
        <a:xfrm>
          <a:off x="0" y="0"/>
          <a:ext cx="0" cy="0"/>
          <a:chOff x="0" y="0"/>
          <a:chExt cx="0" cy="0"/>
        </a:xfrm>
      </p:grpSpPr>
      <p:sp>
        <p:nvSpPr>
          <p:cNvPr id="711" name="Google Shape;711;p166"/>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712" name="Google Shape;712;p166"/>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713" name="Google Shape;713;p166"/>
          <p:cNvSpPr txBox="1"/>
          <p:nvPr>
            <p:ph type="title"/>
          </p:nvPr>
        </p:nvSpPr>
        <p:spPr>
          <a:xfrm>
            <a:off x="67805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714" name="Google Shape;714;p166"/>
          <p:cNvSpPr txBox="1"/>
          <p:nvPr>
            <p:ph idx="1" type="subTitle"/>
          </p:nvPr>
        </p:nvSpPr>
        <p:spPr>
          <a:xfrm>
            <a:off x="67805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5" name="Google Shape;715;p166"/>
          <p:cNvSpPr txBox="1"/>
          <p:nvPr>
            <p:ph idx="2"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16" name="Google Shape;716;p166"/>
          <p:cNvSpPr txBox="1"/>
          <p:nvPr>
            <p:ph idx="3" type="title"/>
          </p:nvPr>
        </p:nvSpPr>
        <p:spPr>
          <a:xfrm>
            <a:off x="357410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717" name="Google Shape;717;p166"/>
          <p:cNvSpPr txBox="1"/>
          <p:nvPr>
            <p:ph idx="4" type="subTitle"/>
          </p:nvPr>
        </p:nvSpPr>
        <p:spPr>
          <a:xfrm>
            <a:off x="357410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8" name="Google Shape;718;p166"/>
          <p:cNvSpPr txBox="1"/>
          <p:nvPr>
            <p:ph idx="5" type="title"/>
          </p:nvPr>
        </p:nvSpPr>
        <p:spPr>
          <a:xfrm>
            <a:off x="647015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719" name="Google Shape;719;p166"/>
          <p:cNvSpPr txBox="1"/>
          <p:nvPr>
            <p:ph idx="6" type="subTitle"/>
          </p:nvPr>
        </p:nvSpPr>
        <p:spPr>
          <a:xfrm>
            <a:off x="647015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720" name="Google Shape;720;p166"/>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Half">
  <p:cSld name="MAIN_POINT">
    <p:spTree>
      <p:nvGrpSpPr>
        <p:cNvPr id="65" name="Shape 65"/>
        <p:cNvGrpSpPr/>
        <p:nvPr/>
      </p:nvGrpSpPr>
      <p:grpSpPr>
        <a:xfrm>
          <a:off x="0" y="0"/>
          <a:ext cx="0" cy="0"/>
          <a:chOff x="0" y="0"/>
          <a:chExt cx="0" cy="0"/>
        </a:xfrm>
      </p:grpSpPr>
      <p:sp>
        <p:nvSpPr>
          <p:cNvPr id="66" name="Google Shape;66;p98"/>
          <p:cNvSpPr/>
          <p:nvPr/>
        </p:nvSpPr>
        <p:spPr>
          <a:xfrm>
            <a:off x="0" y="0"/>
            <a:ext cx="45720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98"/>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68" name="Google Shape;68;p98"/>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69" name="Google Shape;69;p98"/>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0" name="Google Shape;70;p98"/>
          <p:cNvSpPr txBox="1"/>
          <p:nvPr>
            <p:ph idx="2" type="title"/>
          </p:nvPr>
        </p:nvSpPr>
        <p:spPr>
          <a:xfrm>
            <a:off x="416810" y="368825"/>
            <a:ext cx="37032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rgbClr val="FFFFFF"/>
              </a:buClr>
              <a:buSzPts val="2400"/>
              <a:buFont typeface="Arial"/>
              <a:buNone/>
              <a:defRPr b="1" i="0" sz="24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1" name="Google Shape;71;p98"/>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Arial"/>
              <a:ea typeface="Arial"/>
              <a:cs typeface="Arial"/>
              <a:sym typeface="Arial"/>
            </a:endParaRPr>
          </a:p>
        </p:txBody>
      </p:sp>
      <p:sp>
        <p:nvSpPr>
          <p:cNvPr id="72" name="Google Shape;72;p98"/>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73" name="Google Shape;73;p98"/>
          <p:cNvSpPr txBox="1"/>
          <p:nvPr>
            <p:ph idx="3" type="body"/>
          </p:nvPr>
        </p:nvSpPr>
        <p:spPr>
          <a:xfrm>
            <a:off x="416810"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1pPr>
            <a:lvl2pPr indent="-330200" lvl="1" marL="914400" marR="0" rtl="0" algn="l">
              <a:lnSpc>
                <a:spcPct val="115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2pPr>
            <a:lvl3pPr indent="-317500" lvl="2" marL="1371600" marR="0" rtl="0" algn="l">
              <a:lnSpc>
                <a:spcPct val="115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3pPr>
            <a:lvl4pPr indent="-311150" lvl="3" marL="1828800" marR="0" rtl="0" algn="l">
              <a:lnSpc>
                <a:spcPct val="115000"/>
              </a:lnSpc>
              <a:spcBef>
                <a:spcPts val="0"/>
              </a:spcBef>
              <a:spcAft>
                <a:spcPts val="0"/>
              </a:spcAft>
              <a:buClr>
                <a:srgbClr val="FFFFFF"/>
              </a:buClr>
              <a:buSzPts val="1300"/>
              <a:buFont typeface="Arial"/>
              <a:buChar char="◦"/>
              <a:defRPr b="0" i="0" sz="1300" u="none" cap="none" strike="noStrike">
                <a:solidFill>
                  <a:srgbClr val="FFFFFF"/>
                </a:solidFill>
                <a:latin typeface="Arial"/>
                <a:ea typeface="Arial"/>
                <a:cs typeface="Arial"/>
                <a:sym typeface="Arial"/>
              </a:defRPr>
            </a:lvl4pPr>
            <a:lvl5pPr indent="-304800" lvl="4" marL="2286000" marR="0" rtl="0" algn="l">
              <a:lnSpc>
                <a:spcPct val="115000"/>
              </a:lnSpc>
              <a:spcBef>
                <a:spcPts val="0"/>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5pPr>
            <a:lvl6pPr indent="-298450" lvl="5" marL="27432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6pPr>
            <a:lvl7pPr indent="-298450" lvl="6" marL="32004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7pPr>
            <a:lvl8pPr indent="-298450" lvl="7" marL="36576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8pPr>
            <a:lvl9pPr indent="-298450" lvl="8" marL="41148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9pPr>
          </a:lstStyle>
          <a:p/>
        </p:txBody>
      </p:sp>
      <p:pic>
        <p:nvPicPr>
          <p:cNvPr id="74" name="Google Shape;74;p98"/>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6.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0.xml"/><Relationship Id="rId11" Type="http://schemas.openxmlformats.org/officeDocument/2006/relationships/slideLayout" Target="../slideLayouts/slideLayout31.xml"/><Relationship Id="rId22" Type="http://schemas.openxmlformats.org/officeDocument/2006/relationships/theme" Target="../theme/theme1.xml"/><Relationship Id="rId10" Type="http://schemas.openxmlformats.org/officeDocument/2006/relationships/slideLayout" Target="../slideLayouts/slideLayout30.xml"/><Relationship Id="rId21" Type="http://schemas.openxmlformats.org/officeDocument/2006/relationships/slideLayout" Target="../slideLayouts/slideLayout41.xml"/><Relationship Id="rId13" Type="http://schemas.openxmlformats.org/officeDocument/2006/relationships/slideLayout" Target="../slideLayouts/slideLayout33.xml"/><Relationship Id="rId12" Type="http://schemas.openxmlformats.org/officeDocument/2006/relationships/slideLayout" Target="../slideLayouts/slideLayout32.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5" Type="http://schemas.openxmlformats.org/officeDocument/2006/relationships/slideLayout" Target="../slideLayouts/slideLayout35.xml"/><Relationship Id="rId14" Type="http://schemas.openxmlformats.org/officeDocument/2006/relationships/slideLayout" Target="../slideLayouts/slideLayout34.xml"/><Relationship Id="rId17" Type="http://schemas.openxmlformats.org/officeDocument/2006/relationships/slideLayout" Target="../slideLayouts/slideLayout37.xml"/><Relationship Id="rId16" Type="http://schemas.openxmlformats.org/officeDocument/2006/relationships/slideLayout" Target="../slideLayouts/slideLayout36.xml"/><Relationship Id="rId5" Type="http://schemas.openxmlformats.org/officeDocument/2006/relationships/slideLayout" Target="../slideLayouts/slideLayout25.xml"/><Relationship Id="rId19" Type="http://schemas.openxmlformats.org/officeDocument/2006/relationships/slideLayout" Target="../slideLayouts/slideLayout39.xml"/><Relationship Id="rId6" Type="http://schemas.openxmlformats.org/officeDocument/2006/relationships/slideLayout" Target="../slideLayouts/slideLayout26.xml"/><Relationship Id="rId18" Type="http://schemas.openxmlformats.org/officeDocument/2006/relationships/slideLayout" Target="../slideLayouts/slideLayout38.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theme" Target="../theme/theme5.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5.xml"/><Relationship Id="rId10" Type="http://schemas.openxmlformats.org/officeDocument/2006/relationships/slideLayout" Target="../slideLayouts/slideLayout54.xml"/><Relationship Id="rId13" Type="http://schemas.openxmlformats.org/officeDocument/2006/relationships/slideLayout" Target="../slideLayouts/slideLayout57.xml"/><Relationship Id="rId12" Type="http://schemas.openxmlformats.org/officeDocument/2006/relationships/slideLayout" Target="../slideLayouts/slideLayout56.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5" Type="http://schemas.openxmlformats.org/officeDocument/2006/relationships/slideLayout" Target="../slideLayouts/slideLayout59.xml"/><Relationship Id="rId14" Type="http://schemas.openxmlformats.org/officeDocument/2006/relationships/slideLayout" Target="../slideLayouts/slideLayout58.xml"/><Relationship Id="rId17" Type="http://schemas.openxmlformats.org/officeDocument/2006/relationships/slideLayout" Target="../slideLayouts/slideLayout61.xml"/><Relationship Id="rId16" Type="http://schemas.openxmlformats.org/officeDocument/2006/relationships/slideLayout" Target="../slideLayouts/slideLayout60.xml"/><Relationship Id="rId5" Type="http://schemas.openxmlformats.org/officeDocument/2006/relationships/slideLayout" Target="../slideLayouts/slideLayout49.xml"/><Relationship Id="rId19" Type="http://schemas.openxmlformats.org/officeDocument/2006/relationships/theme" Target="../theme/theme4.xml"/><Relationship Id="rId6" Type="http://schemas.openxmlformats.org/officeDocument/2006/relationships/slideLayout" Target="../slideLayouts/slideLayout50.xml"/><Relationship Id="rId18" Type="http://schemas.openxmlformats.org/officeDocument/2006/relationships/slideLayout" Target="../slideLayouts/slideLayout62.xml"/><Relationship Id="rId7" Type="http://schemas.openxmlformats.org/officeDocument/2006/relationships/slideLayout" Target="../slideLayouts/slideLayout51.xml"/><Relationship Id="rId8" Type="http://schemas.openxmlformats.org/officeDocument/2006/relationships/slideLayout" Target="../slideLayouts/slideLayout52.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82.xml"/><Relationship Id="rId11" Type="http://schemas.openxmlformats.org/officeDocument/2006/relationships/slideLayout" Target="../slideLayouts/slideLayout73.xml"/><Relationship Id="rId22" Type="http://schemas.openxmlformats.org/officeDocument/2006/relationships/slideLayout" Target="../slideLayouts/slideLayout84.xml"/><Relationship Id="rId10" Type="http://schemas.openxmlformats.org/officeDocument/2006/relationships/slideLayout" Target="../slideLayouts/slideLayout72.xml"/><Relationship Id="rId21" Type="http://schemas.openxmlformats.org/officeDocument/2006/relationships/slideLayout" Target="../slideLayouts/slideLayout83.xml"/><Relationship Id="rId13" Type="http://schemas.openxmlformats.org/officeDocument/2006/relationships/slideLayout" Target="../slideLayouts/slideLayout75.xml"/><Relationship Id="rId12" Type="http://schemas.openxmlformats.org/officeDocument/2006/relationships/slideLayout" Target="../slideLayouts/slideLayout74.xml"/><Relationship Id="rId23" Type="http://schemas.openxmlformats.org/officeDocument/2006/relationships/theme" Target="../theme/theme3.xml"/><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5" Type="http://schemas.openxmlformats.org/officeDocument/2006/relationships/slideLayout" Target="../slideLayouts/slideLayout77.xml"/><Relationship Id="rId14" Type="http://schemas.openxmlformats.org/officeDocument/2006/relationships/slideLayout" Target="../slideLayouts/slideLayout76.xml"/><Relationship Id="rId17" Type="http://schemas.openxmlformats.org/officeDocument/2006/relationships/slideLayout" Target="../slideLayouts/slideLayout79.xml"/><Relationship Id="rId16" Type="http://schemas.openxmlformats.org/officeDocument/2006/relationships/slideLayout" Target="../slideLayouts/slideLayout78.xml"/><Relationship Id="rId5" Type="http://schemas.openxmlformats.org/officeDocument/2006/relationships/slideLayout" Target="../slideLayouts/slideLayout67.xml"/><Relationship Id="rId19" Type="http://schemas.openxmlformats.org/officeDocument/2006/relationships/slideLayout" Target="../slideLayouts/slideLayout81.xml"/><Relationship Id="rId6" Type="http://schemas.openxmlformats.org/officeDocument/2006/relationships/slideLayout" Target="../slideLayouts/slideLayout68.xml"/><Relationship Id="rId18" Type="http://schemas.openxmlformats.org/officeDocument/2006/relationships/slideLayout" Target="../slideLayouts/slideLayout80.xml"/><Relationship Id="rId7" Type="http://schemas.openxmlformats.org/officeDocument/2006/relationships/slideLayout" Target="../slideLayouts/slideLayout69.xml"/><Relationship Id="rId8"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54"/>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7" name="Google Shape;7;p54"/>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999999"/>
                </a:solidFill>
                <a:latin typeface="Arial"/>
                <a:ea typeface="Arial"/>
                <a:cs typeface="Arial"/>
                <a:sym typeface="Arial"/>
              </a:rPr>
              <a:t>© </a:t>
            </a:r>
            <a:r>
              <a:rPr b="0" i="0" lang="en" sz="700" u="none" cap="none" strike="noStrike">
                <a:solidFill>
                  <a:srgbClr val="999999"/>
                </a:solidFill>
                <a:latin typeface="Arial"/>
                <a:ea typeface="Arial"/>
                <a:cs typeface="Arial"/>
                <a:sym typeface="Arial"/>
              </a:rPr>
              <a:t>2023 Neo4j, Inc. All rights reserved.</a:t>
            </a:r>
            <a:endParaRPr b="0" i="0" sz="7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 name="Shape 180"/>
        <p:cNvGrpSpPr/>
        <p:nvPr/>
      </p:nvGrpSpPr>
      <p:grpSpPr>
        <a:xfrm>
          <a:off x="0" y="0"/>
          <a:ext cx="0" cy="0"/>
          <a:chOff x="0" y="0"/>
          <a:chExt cx="0" cy="0"/>
        </a:xfrm>
      </p:grpSpPr>
      <p:sp>
        <p:nvSpPr>
          <p:cNvPr id="181" name="Google Shape;181;p453"/>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182" name="Google Shape;182;p453"/>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999999"/>
                </a:solidFill>
                <a:latin typeface="Arial"/>
                <a:ea typeface="Arial"/>
                <a:cs typeface="Arial"/>
                <a:sym typeface="Arial"/>
              </a:rPr>
              <a:t>© </a:t>
            </a:r>
            <a:r>
              <a:rPr b="0" i="0" lang="en" sz="700" u="none" cap="none" strike="noStrike">
                <a:solidFill>
                  <a:srgbClr val="999999"/>
                </a:solidFill>
                <a:latin typeface="Arial"/>
                <a:ea typeface="Arial"/>
                <a:cs typeface="Arial"/>
                <a:sym typeface="Arial"/>
              </a:rPr>
              <a:t>2023 Neo4j, Inc. All rights reserved.</a:t>
            </a:r>
            <a:endParaRPr b="0" i="0" sz="7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92" r:id="rId1"/>
    <p:sldLayoutId id="2147483693" r:id="rId2"/>
    <p:sldLayoutId id="21474836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 name="Shape 379"/>
        <p:cNvGrpSpPr/>
        <p:nvPr/>
      </p:nvGrpSpPr>
      <p:grpSpPr>
        <a:xfrm>
          <a:off x="0" y="0"/>
          <a:ext cx="0" cy="0"/>
          <a:chOff x="0" y="0"/>
          <a:chExt cx="0" cy="0"/>
        </a:xfrm>
      </p:grpSpPr>
      <p:sp>
        <p:nvSpPr>
          <p:cNvPr id="380" name="Google Shape;380;p76"/>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381" name="Google Shape;381;p76"/>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999999"/>
                </a:solidFill>
                <a:latin typeface="Arial"/>
                <a:ea typeface="Arial"/>
                <a:cs typeface="Arial"/>
                <a:sym typeface="Arial"/>
              </a:rPr>
              <a:t>© </a:t>
            </a:r>
            <a:r>
              <a:rPr b="0" i="0" lang="en" sz="700" u="none" cap="none" strike="noStrike">
                <a:solidFill>
                  <a:srgbClr val="999999"/>
                </a:solidFill>
                <a:latin typeface="Arial"/>
                <a:ea typeface="Arial"/>
                <a:cs typeface="Arial"/>
                <a:sym typeface="Arial"/>
              </a:rPr>
              <a:t>2023 Neo4j, Inc. All rights reserved.</a:t>
            </a:r>
            <a:endParaRPr b="0" i="0" sz="7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1" name="Shape 541"/>
        <p:cNvGrpSpPr/>
        <p:nvPr/>
      </p:nvGrpSpPr>
      <p:grpSpPr>
        <a:xfrm>
          <a:off x="0" y="0"/>
          <a:ext cx="0" cy="0"/>
          <a:chOff x="0" y="0"/>
          <a:chExt cx="0" cy="0"/>
        </a:xfrm>
      </p:grpSpPr>
      <p:sp>
        <p:nvSpPr>
          <p:cNvPr id="542" name="Google Shape;542;p10"/>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543" name="Google Shape;543;p10"/>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999999"/>
                </a:solidFill>
                <a:latin typeface="Arial"/>
                <a:ea typeface="Arial"/>
                <a:cs typeface="Arial"/>
                <a:sym typeface="Arial"/>
              </a:rPr>
              <a:t>© </a:t>
            </a:r>
            <a:r>
              <a:rPr b="0" i="0" lang="en" sz="700" u="none" cap="none" strike="noStrike">
                <a:solidFill>
                  <a:srgbClr val="999999"/>
                </a:solidFill>
                <a:latin typeface="Arial"/>
                <a:ea typeface="Arial"/>
                <a:cs typeface="Arial"/>
                <a:sym typeface="Arial"/>
              </a:rPr>
              <a:t>2023 Neo4j, Inc. All rights reserved.</a:t>
            </a:r>
            <a:endParaRPr b="0" i="0" sz="7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7.png"/><Relationship Id="rId4" Type="http://schemas.openxmlformats.org/officeDocument/2006/relationships/image" Target="../media/image84.jpg"/></Relationships>
</file>

<file path=ppt/slides/_rels/slide10.xml.rels><?xml version="1.0" encoding="UTF-8" standalone="yes"?><Relationships xmlns="http://schemas.openxmlformats.org/package/2006/relationships"><Relationship Id="rId10" Type="http://schemas.openxmlformats.org/officeDocument/2006/relationships/image" Target="../media/image72.png"/><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5.png"/><Relationship Id="rId4" Type="http://schemas.openxmlformats.org/officeDocument/2006/relationships/image" Target="../media/image28.png"/><Relationship Id="rId9" Type="http://schemas.openxmlformats.org/officeDocument/2006/relationships/image" Target="../media/image36.png"/><Relationship Id="rId5" Type="http://schemas.openxmlformats.org/officeDocument/2006/relationships/image" Target="../media/image32.png"/><Relationship Id="rId6" Type="http://schemas.openxmlformats.org/officeDocument/2006/relationships/image" Target="../media/image57.png"/><Relationship Id="rId7" Type="http://schemas.openxmlformats.org/officeDocument/2006/relationships/image" Target="../media/image35.png"/><Relationship Id="rId8" Type="http://schemas.openxmlformats.org/officeDocument/2006/relationships/image" Target="../media/image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0" Type="http://schemas.openxmlformats.org/officeDocument/2006/relationships/image" Target="../media/image62.png"/><Relationship Id="rId22" Type="http://schemas.openxmlformats.org/officeDocument/2006/relationships/image" Target="../media/image68.png"/><Relationship Id="rId21" Type="http://schemas.openxmlformats.org/officeDocument/2006/relationships/image" Target="../media/image75.png"/><Relationship Id="rId24" Type="http://schemas.openxmlformats.org/officeDocument/2006/relationships/image" Target="../media/image65.png"/><Relationship Id="rId23" Type="http://schemas.openxmlformats.org/officeDocument/2006/relationships/image" Target="../media/image64.png"/><Relationship Id="rId1" Type="http://schemas.openxmlformats.org/officeDocument/2006/relationships/slideLayout" Target="../slideLayouts/slideLayout42.xml"/><Relationship Id="rId2" Type="http://schemas.openxmlformats.org/officeDocument/2006/relationships/notesSlide" Target="../notesSlides/notesSlide12.xml"/><Relationship Id="rId3" Type="http://schemas.openxmlformats.org/officeDocument/2006/relationships/image" Target="../media/image50.png"/><Relationship Id="rId4" Type="http://schemas.openxmlformats.org/officeDocument/2006/relationships/image" Target="../media/image47.png"/><Relationship Id="rId9" Type="http://schemas.openxmlformats.org/officeDocument/2006/relationships/image" Target="../media/image52.png"/><Relationship Id="rId26" Type="http://schemas.openxmlformats.org/officeDocument/2006/relationships/image" Target="../media/image81.png"/><Relationship Id="rId25" Type="http://schemas.openxmlformats.org/officeDocument/2006/relationships/image" Target="../media/image66.png"/><Relationship Id="rId27" Type="http://schemas.openxmlformats.org/officeDocument/2006/relationships/image" Target="../media/image78.png"/><Relationship Id="rId5" Type="http://schemas.openxmlformats.org/officeDocument/2006/relationships/image" Target="../media/image42.png"/><Relationship Id="rId6" Type="http://schemas.openxmlformats.org/officeDocument/2006/relationships/image" Target="../media/image56.png"/><Relationship Id="rId7" Type="http://schemas.openxmlformats.org/officeDocument/2006/relationships/image" Target="../media/image43.png"/><Relationship Id="rId8" Type="http://schemas.openxmlformats.org/officeDocument/2006/relationships/image" Target="../media/image46.png"/><Relationship Id="rId11" Type="http://schemas.openxmlformats.org/officeDocument/2006/relationships/image" Target="../media/image60.png"/><Relationship Id="rId10" Type="http://schemas.openxmlformats.org/officeDocument/2006/relationships/image" Target="../media/image44.png"/><Relationship Id="rId13" Type="http://schemas.openxmlformats.org/officeDocument/2006/relationships/image" Target="../media/image55.png"/><Relationship Id="rId12" Type="http://schemas.openxmlformats.org/officeDocument/2006/relationships/image" Target="../media/image51.png"/><Relationship Id="rId15" Type="http://schemas.openxmlformats.org/officeDocument/2006/relationships/image" Target="../media/image54.png"/><Relationship Id="rId14" Type="http://schemas.openxmlformats.org/officeDocument/2006/relationships/image" Target="../media/image31.png"/><Relationship Id="rId17" Type="http://schemas.openxmlformats.org/officeDocument/2006/relationships/image" Target="../media/image61.png"/><Relationship Id="rId16" Type="http://schemas.openxmlformats.org/officeDocument/2006/relationships/image" Target="../media/image67.png"/><Relationship Id="rId19" Type="http://schemas.openxmlformats.org/officeDocument/2006/relationships/image" Target="../media/image58.png"/><Relationship Id="rId18" Type="http://schemas.openxmlformats.org/officeDocument/2006/relationships/image" Target="../media/image6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image" Target="../media/image70.png"/><Relationship Id="rId5" Type="http://schemas.openxmlformats.org/officeDocument/2006/relationships/image" Target="../media/image105.png"/><Relationship Id="rId6" Type="http://schemas.openxmlformats.org/officeDocument/2006/relationships/image" Target="../media/image83.png"/><Relationship Id="rId7" Type="http://schemas.openxmlformats.org/officeDocument/2006/relationships/image" Target="../media/image71.png"/><Relationship Id="rId8" Type="http://schemas.openxmlformats.org/officeDocument/2006/relationships/image" Target="../media/image79.png"/><Relationship Id="rId11" Type="http://schemas.openxmlformats.org/officeDocument/2006/relationships/image" Target="../media/image69.png"/><Relationship Id="rId10" Type="http://schemas.openxmlformats.org/officeDocument/2006/relationships/image" Target="../media/image90.png"/><Relationship Id="rId13" Type="http://schemas.openxmlformats.org/officeDocument/2006/relationships/image" Target="../media/image76.png"/><Relationship Id="rId12" Type="http://schemas.openxmlformats.org/officeDocument/2006/relationships/image" Target="../media/image101.png"/><Relationship Id="rId15" Type="http://schemas.openxmlformats.org/officeDocument/2006/relationships/image" Target="../media/image95.png"/><Relationship Id="rId14" Type="http://schemas.openxmlformats.org/officeDocument/2006/relationships/image" Target="../media/image80.png"/><Relationship Id="rId17" Type="http://schemas.openxmlformats.org/officeDocument/2006/relationships/image" Target="../media/image85.png"/><Relationship Id="rId16" Type="http://schemas.openxmlformats.org/officeDocument/2006/relationships/image" Target="../media/image82.png"/><Relationship Id="rId18" Type="http://schemas.openxmlformats.org/officeDocument/2006/relationships/image" Target="../media/image31.png"/></Relationships>
</file>

<file path=ppt/slides/_rels/slide15.xml.rels><?xml version="1.0" encoding="UTF-8" standalone="yes"?><Relationships xmlns="http://schemas.openxmlformats.org/package/2006/relationships"><Relationship Id="rId40" Type="http://schemas.openxmlformats.org/officeDocument/2006/relationships/image" Target="../media/image121.png"/><Relationship Id="rId20" Type="http://schemas.openxmlformats.org/officeDocument/2006/relationships/image" Target="../media/image99.png"/><Relationship Id="rId42" Type="http://schemas.openxmlformats.org/officeDocument/2006/relationships/image" Target="../media/image139.png"/><Relationship Id="rId41" Type="http://schemas.openxmlformats.org/officeDocument/2006/relationships/image" Target="../media/image137.png"/><Relationship Id="rId22" Type="http://schemas.openxmlformats.org/officeDocument/2006/relationships/image" Target="../media/image110.gif"/><Relationship Id="rId44" Type="http://schemas.openxmlformats.org/officeDocument/2006/relationships/image" Target="../media/image124.png"/><Relationship Id="rId21" Type="http://schemas.openxmlformats.org/officeDocument/2006/relationships/image" Target="../media/image114.png"/><Relationship Id="rId43" Type="http://schemas.openxmlformats.org/officeDocument/2006/relationships/image" Target="../media/image135.png"/><Relationship Id="rId24" Type="http://schemas.openxmlformats.org/officeDocument/2006/relationships/image" Target="../media/image113.png"/><Relationship Id="rId46" Type="http://schemas.openxmlformats.org/officeDocument/2006/relationships/image" Target="../media/image31.png"/><Relationship Id="rId23" Type="http://schemas.openxmlformats.org/officeDocument/2006/relationships/image" Target="../media/image108.png"/><Relationship Id="rId45" Type="http://schemas.openxmlformats.org/officeDocument/2006/relationships/image" Target="../media/image131.png"/><Relationship Id="rId1" Type="http://schemas.openxmlformats.org/officeDocument/2006/relationships/slideLayout" Target="../slideLayouts/slideLayout45.xml"/><Relationship Id="rId2" Type="http://schemas.openxmlformats.org/officeDocument/2006/relationships/notesSlide" Target="../notesSlides/notesSlide15.xml"/><Relationship Id="rId3" Type="http://schemas.openxmlformats.org/officeDocument/2006/relationships/image" Target="../media/image89.png"/><Relationship Id="rId4" Type="http://schemas.openxmlformats.org/officeDocument/2006/relationships/image" Target="../media/image111.png"/><Relationship Id="rId9" Type="http://schemas.openxmlformats.org/officeDocument/2006/relationships/image" Target="../media/image109.png"/><Relationship Id="rId26" Type="http://schemas.openxmlformats.org/officeDocument/2006/relationships/image" Target="../media/image117.png"/><Relationship Id="rId48" Type="http://schemas.openxmlformats.org/officeDocument/2006/relationships/image" Target="../media/image134.png"/><Relationship Id="rId25" Type="http://schemas.openxmlformats.org/officeDocument/2006/relationships/image" Target="../media/image115.png"/><Relationship Id="rId47" Type="http://schemas.openxmlformats.org/officeDocument/2006/relationships/image" Target="../media/image123.png"/><Relationship Id="rId28" Type="http://schemas.openxmlformats.org/officeDocument/2006/relationships/image" Target="../media/image112.png"/><Relationship Id="rId27" Type="http://schemas.openxmlformats.org/officeDocument/2006/relationships/image" Target="../media/image102.png"/><Relationship Id="rId5" Type="http://schemas.openxmlformats.org/officeDocument/2006/relationships/image" Target="../media/image92.png"/><Relationship Id="rId6" Type="http://schemas.openxmlformats.org/officeDocument/2006/relationships/image" Target="../media/image86.png"/><Relationship Id="rId29" Type="http://schemas.openxmlformats.org/officeDocument/2006/relationships/image" Target="../media/image116.png"/><Relationship Id="rId7" Type="http://schemas.openxmlformats.org/officeDocument/2006/relationships/image" Target="../media/image77.png"/><Relationship Id="rId8" Type="http://schemas.openxmlformats.org/officeDocument/2006/relationships/image" Target="../media/image88.png"/><Relationship Id="rId31" Type="http://schemas.openxmlformats.org/officeDocument/2006/relationships/image" Target="../media/image103.png"/><Relationship Id="rId30" Type="http://schemas.openxmlformats.org/officeDocument/2006/relationships/image" Target="../media/image138.png"/><Relationship Id="rId11" Type="http://schemas.openxmlformats.org/officeDocument/2006/relationships/image" Target="../media/image93.png"/><Relationship Id="rId33" Type="http://schemas.openxmlformats.org/officeDocument/2006/relationships/image" Target="../media/image140.png"/><Relationship Id="rId10" Type="http://schemas.openxmlformats.org/officeDocument/2006/relationships/image" Target="../media/image97.png"/><Relationship Id="rId32" Type="http://schemas.openxmlformats.org/officeDocument/2006/relationships/image" Target="../media/image122.png"/><Relationship Id="rId13" Type="http://schemas.openxmlformats.org/officeDocument/2006/relationships/image" Target="../media/image91.png"/><Relationship Id="rId35" Type="http://schemas.openxmlformats.org/officeDocument/2006/relationships/image" Target="../media/image128.png"/><Relationship Id="rId12" Type="http://schemas.openxmlformats.org/officeDocument/2006/relationships/image" Target="../media/image96.png"/><Relationship Id="rId34" Type="http://schemas.openxmlformats.org/officeDocument/2006/relationships/image" Target="../media/image127.png"/><Relationship Id="rId15" Type="http://schemas.openxmlformats.org/officeDocument/2006/relationships/image" Target="../media/image106.png"/><Relationship Id="rId37" Type="http://schemas.openxmlformats.org/officeDocument/2006/relationships/image" Target="../media/image142.png"/><Relationship Id="rId14" Type="http://schemas.openxmlformats.org/officeDocument/2006/relationships/image" Target="../media/image94.png"/><Relationship Id="rId36" Type="http://schemas.openxmlformats.org/officeDocument/2006/relationships/image" Target="../media/image126.png"/><Relationship Id="rId17" Type="http://schemas.openxmlformats.org/officeDocument/2006/relationships/image" Target="../media/image107.png"/><Relationship Id="rId39" Type="http://schemas.openxmlformats.org/officeDocument/2006/relationships/image" Target="../media/image118.png"/><Relationship Id="rId16" Type="http://schemas.openxmlformats.org/officeDocument/2006/relationships/image" Target="../media/image87.png"/><Relationship Id="rId38" Type="http://schemas.openxmlformats.org/officeDocument/2006/relationships/image" Target="../media/image133.png"/><Relationship Id="rId19" Type="http://schemas.openxmlformats.org/officeDocument/2006/relationships/image" Target="../media/image100.png"/><Relationship Id="rId18" Type="http://schemas.openxmlformats.org/officeDocument/2006/relationships/image" Target="../media/image10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6.xml"/><Relationship Id="rId3" Type="http://schemas.openxmlformats.org/officeDocument/2006/relationships/image" Target="../media/image119.png"/><Relationship Id="rId4" Type="http://schemas.openxmlformats.org/officeDocument/2006/relationships/image" Target="../media/image120.png"/><Relationship Id="rId5" Type="http://schemas.openxmlformats.org/officeDocument/2006/relationships/image" Target="../media/image1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7.xml"/><Relationship Id="rId3" Type="http://schemas.openxmlformats.org/officeDocument/2006/relationships/image" Target="../media/image125.png"/><Relationship Id="rId4" Type="http://schemas.openxmlformats.org/officeDocument/2006/relationships/image" Target="../media/image1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8.xml"/><Relationship Id="rId3" Type="http://schemas.openxmlformats.org/officeDocument/2006/relationships/image" Target="../media/image1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9.xml"/><Relationship Id="rId3" Type="http://schemas.openxmlformats.org/officeDocument/2006/relationships/image" Target="../media/image132.png"/><Relationship Id="rId4" Type="http://schemas.openxmlformats.org/officeDocument/2006/relationships/hyperlink" Target="https://offshoreleaks.icij.org/pages/database" TargetMode="External"/><Relationship Id="rId5" Type="http://schemas.openxmlformats.org/officeDocument/2006/relationships/image" Target="../media/image141.png"/><Relationship Id="rId6" Type="http://schemas.openxmlformats.org/officeDocument/2006/relationships/image" Target="../media/image1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0.xml"/><Relationship Id="rId3" Type="http://schemas.openxmlformats.org/officeDocument/2006/relationships/image" Target="../media/image15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2.xml"/><Relationship Id="rId3" Type="http://schemas.openxmlformats.org/officeDocument/2006/relationships/image" Target="../media/image151.png"/><Relationship Id="rId4" Type="http://schemas.openxmlformats.org/officeDocument/2006/relationships/image" Target="../media/image14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3.xml"/><Relationship Id="rId3" Type="http://schemas.openxmlformats.org/officeDocument/2006/relationships/image" Target="../media/image1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4.xml"/><Relationship Id="rId3" Type="http://schemas.openxmlformats.org/officeDocument/2006/relationships/image" Target="../media/image1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6.xml"/><Relationship Id="rId3" Type="http://schemas.openxmlformats.org/officeDocument/2006/relationships/image" Target="../media/image1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7.xml"/><Relationship Id="rId3" Type="http://schemas.openxmlformats.org/officeDocument/2006/relationships/image" Target="../media/image1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31.png"/><Relationship Id="rId7"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1" Type="http://schemas.openxmlformats.org/officeDocument/2006/relationships/image" Target="../media/image33.png"/><Relationship Id="rId10" Type="http://schemas.openxmlformats.org/officeDocument/2006/relationships/image" Target="../media/image25.png"/><Relationship Id="rId13" Type="http://schemas.openxmlformats.org/officeDocument/2006/relationships/image" Target="../media/image38.png"/><Relationship Id="rId12"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30.png"/><Relationship Id="rId9" Type="http://schemas.openxmlformats.org/officeDocument/2006/relationships/image" Target="../media/image17.png"/><Relationship Id="rId15" Type="http://schemas.openxmlformats.org/officeDocument/2006/relationships/image" Target="../media/image31.png"/><Relationship Id="rId14" Type="http://schemas.openxmlformats.org/officeDocument/2006/relationships/image" Target="../media/image34.png"/><Relationship Id="rId17" Type="http://schemas.openxmlformats.org/officeDocument/2006/relationships/image" Target="../media/image41.png"/><Relationship Id="rId16" Type="http://schemas.openxmlformats.org/officeDocument/2006/relationships/image" Target="../media/image23.png"/><Relationship Id="rId5" Type="http://schemas.openxmlformats.org/officeDocument/2006/relationships/image" Target="../media/image29.png"/><Relationship Id="rId19" Type="http://schemas.openxmlformats.org/officeDocument/2006/relationships/image" Target="../media/image53.png"/><Relationship Id="rId6" Type="http://schemas.openxmlformats.org/officeDocument/2006/relationships/image" Target="../media/image20.jpg"/><Relationship Id="rId18" Type="http://schemas.openxmlformats.org/officeDocument/2006/relationships/image" Target="../media/image26.png"/><Relationship Id="rId7" Type="http://schemas.openxmlformats.org/officeDocument/2006/relationships/image" Target="../media/image13.png"/><Relationship Id="rId8"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
          <p:cNvSpPr txBox="1"/>
          <p:nvPr>
            <p:ph type="title"/>
          </p:nvPr>
        </p:nvSpPr>
        <p:spPr>
          <a:xfrm>
            <a:off x="451829" y="711796"/>
            <a:ext cx="8301553" cy="3478463"/>
          </a:xfrm>
          <a:prstGeom prst="rect">
            <a:avLst/>
          </a:prstGeom>
          <a:noFill/>
          <a:ln>
            <a:noFill/>
          </a:ln>
        </p:spPr>
        <p:txBody>
          <a:bodyPr anchorCtr="0" anchor="t" bIns="91425" lIns="0" spcFirstLastPara="1" rIns="91425" wrap="square" tIns="91425">
            <a:noAutofit/>
          </a:bodyPr>
          <a:lstStyle/>
          <a:p>
            <a:pPr indent="0" lvl="0" marL="0" rtl="0" algn="l">
              <a:lnSpc>
                <a:spcPct val="100000"/>
              </a:lnSpc>
              <a:spcBef>
                <a:spcPts val="0"/>
              </a:spcBef>
              <a:spcAft>
                <a:spcPts val="0"/>
              </a:spcAft>
              <a:buSzPts val="3600"/>
              <a:buNone/>
            </a:pPr>
            <a:r>
              <a:rPr lang="en" sz="4000"/>
              <a:t>Transformative Use of GenAI and Neo4j Unveiled</a:t>
            </a:r>
            <a:endParaRPr sz="4000"/>
          </a:p>
          <a:p>
            <a:pPr indent="0" lvl="0" marL="0" rtl="0" algn="l">
              <a:lnSpc>
                <a:spcPct val="100000"/>
              </a:lnSpc>
              <a:spcBef>
                <a:spcPts val="0"/>
              </a:spcBef>
              <a:spcAft>
                <a:spcPts val="0"/>
              </a:spcAft>
              <a:buSzPts val="3600"/>
              <a:buNone/>
            </a:pPr>
            <a:br>
              <a:rPr lang="en" sz="4000"/>
            </a:br>
            <a:br>
              <a:rPr lang="en" sz="4000"/>
            </a:br>
            <a:br>
              <a:rPr lang="en" sz="2000"/>
            </a:br>
            <a:endParaRPr sz="2000"/>
          </a:p>
          <a:p>
            <a:pPr indent="0" lvl="0" marL="0" rtl="0" algn="l">
              <a:lnSpc>
                <a:spcPct val="100000"/>
              </a:lnSpc>
              <a:spcBef>
                <a:spcPts val="0"/>
              </a:spcBef>
              <a:spcAft>
                <a:spcPts val="0"/>
              </a:spcAft>
              <a:buSzPts val="3600"/>
              <a:buNone/>
            </a:pPr>
            <a:r>
              <a:t/>
            </a:r>
            <a:endParaRPr sz="2000"/>
          </a:p>
          <a:p>
            <a:pPr indent="0" lvl="0" marL="0" rtl="0" algn="l">
              <a:lnSpc>
                <a:spcPct val="100000"/>
              </a:lnSpc>
              <a:spcBef>
                <a:spcPts val="0"/>
              </a:spcBef>
              <a:spcAft>
                <a:spcPts val="0"/>
              </a:spcAft>
              <a:buSzPts val="3600"/>
              <a:buNone/>
            </a:pPr>
            <a:r>
              <a:t/>
            </a:r>
            <a:endParaRPr sz="1100"/>
          </a:p>
          <a:p>
            <a:pPr indent="0" lvl="0" marL="0" rtl="0" algn="l">
              <a:lnSpc>
                <a:spcPct val="100000"/>
              </a:lnSpc>
              <a:spcBef>
                <a:spcPts val="0"/>
              </a:spcBef>
              <a:spcAft>
                <a:spcPts val="0"/>
              </a:spcAft>
              <a:buSzPts val="3600"/>
              <a:buNone/>
            </a:pPr>
            <a:r>
              <a:t/>
            </a:r>
            <a:endParaRPr sz="1100"/>
          </a:p>
          <a:p>
            <a:pPr indent="0" lvl="0" marL="0" rtl="0" algn="l">
              <a:lnSpc>
                <a:spcPct val="100000"/>
              </a:lnSpc>
              <a:spcBef>
                <a:spcPts val="0"/>
              </a:spcBef>
              <a:spcAft>
                <a:spcPts val="0"/>
              </a:spcAft>
              <a:buSzPts val="3600"/>
              <a:buNone/>
            </a:pPr>
            <a:r>
              <a:rPr lang="en" sz="1100"/>
              <a:t>January 18, 2024</a:t>
            </a:r>
            <a:endParaRPr sz="1100"/>
          </a:p>
        </p:txBody>
      </p:sp>
      <p:pic>
        <p:nvPicPr>
          <p:cNvPr id="726" name="Google Shape;726;p1"/>
          <p:cNvPicPr preferRelativeResize="0"/>
          <p:nvPr/>
        </p:nvPicPr>
        <p:blipFill rotWithShape="1">
          <a:blip r:embed="rId3">
            <a:alphaModFix/>
          </a:blip>
          <a:srcRect b="0" l="23260" r="23621" t="9918"/>
          <a:stretch/>
        </p:blipFill>
        <p:spPr>
          <a:xfrm>
            <a:off x="5544900" y="2592457"/>
            <a:ext cx="1263900" cy="1310400"/>
          </a:xfrm>
          <a:prstGeom prst="ellipse">
            <a:avLst/>
          </a:prstGeom>
          <a:noFill/>
          <a:ln cap="flat" cmpd="sng" w="9525">
            <a:solidFill>
              <a:srgbClr val="181414"/>
            </a:solidFill>
            <a:prstDash val="solid"/>
            <a:round/>
            <a:headEnd len="sm" w="sm" type="none"/>
            <a:tailEnd len="sm" w="sm" type="none"/>
          </a:ln>
        </p:spPr>
      </p:pic>
      <p:pic>
        <p:nvPicPr>
          <p:cNvPr id="727" name="Google Shape;727;p1"/>
          <p:cNvPicPr preferRelativeResize="0"/>
          <p:nvPr/>
        </p:nvPicPr>
        <p:blipFill rotWithShape="1">
          <a:blip r:embed="rId4">
            <a:alphaModFix/>
          </a:blip>
          <a:srcRect b="2991" l="19178" r="33560" t="25955"/>
          <a:stretch/>
        </p:blipFill>
        <p:spPr>
          <a:xfrm>
            <a:off x="3507325" y="2614200"/>
            <a:ext cx="1263900" cy="1266900"/>
          </a:xfrm>
          <a:prstGeom prst="ellipse">
            <a:avLst/>
          </a:prstGeom>
          <a:noFill/>
          <a:ln cap="flat" cmpd="sng" w="9525">
            <a:solidFill>
              <a:srgbClr val="181414"/>
            </a:solidFill>
            <a:prstDash val="solid"/>
            <a:round/>
            <a:headEnd len="sm" w="sm" type="none"/>
            <a:tailEnd len="sm" w="sm" type="none"/>
          </a:ln>
        </p:spPr>
      </p:pic>
      <p:sp>
        <p:nvSpPr>
          <p:cNvPr id="728" name="Google Shape;728;p1"/>
          <p:cNvSpPr txBox="1"/>
          <p:nvPr/>
        </p:nvSpPr>
        <p:spPr>
          <a:xfrm>
            <a:off x="3215725" y="3846300"/>
            <a:ext cx="1847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rPr>
              <a:t>Ken Yap</a:t>
            </a:r>
            <a:endParaRPr b="1">
              <a:solidFill>
                <a:schemeClr val="lt1"/>
              </a:solidFill>
            </a:endParaRPr>
          </a:p>
          <a:p>
            <a:pPr indent="0" lvl="0" marL="0" rtl="0" algn="ctr">
              <a:spcBef>
                <a:spcPts val="0"/>
              </a:spcBef>
              <a:spcAft>
                <a:spcPts val="0"/>
              </a:spcAft>
              <a:buNone/>
            </a:pPr>
            <a:r>
              <a:rPr b="1" lang="en" sz="1000">
                <a:solidFill>
                  <a:schemeClr val="lt1"/>
                </a:solidFill>
              </a:rPr>
              <a:t>ken.yap@neo4j.com</a:t>
            </a:r>
            <a:r>
              <a:rPr b="1" lang="en">
                <a:solidFill>
                  <a:schemeClr val="lt1"/>
                </a:solidFill>
              </a:rPr>
              <a:t>  </a:t>
            </a:r>
            <a:endParaRPr/>
          </a:p>
        </p:txBody>
      </p:sp>
      <p:sp>
        <p:nvSpPr>
          <p:cNvPr id="729" name="Google Shape;729;p1"/>
          <p:cNvSpPr txBox="1"/>
          <p:nvPr/>
        </p:nvSpPr>
        <p:spPr>
          <a:xfrm>
            <a:off x="5311050" y="3877050"/>
            <a:ext cx="1847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rPr>
              <a:t>Bryan Lee</a:t>
            </a:r>
            <a:endParaRPr b="1">
              <a:solidFill>
                <a:schemeClr val="lt1"/>
              </a:solidFill>
            </a:endParaRPr>
          </a:p>
          <a:p>
            <a:pPr indent="0" lvl="0" marL="0" rtl="0" algn="ctr">
              <a:spcBef>
                <a:spcPts val="0"/>
              </a:spcBef>
              <a:spcAft>
                <a:spcPts val="0"/>
              </a:spcAft>
              <a:buNone/>
            </a:pPr>
            <a:r>
              <a:rPr b="1" lang="en" sz="1000">
                <a:solidFill>
                  <a:schemeClr val="lt1"/>
                </a:solidFill>
              </a:rPr>
              <a:t>bryan.lee@neo4j.com</a:t>
            </a:r>
            <a:endParaRPr b="1" sz="1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g2652c3dd1f4_0_258"/>
          <p:cNvSpPr txBox="1"/>
          <p:nvPr>
            <p:ph type="title"/>
          </p:nvPr>
        </p:nvSpPr>
        <p:spPr>
          <a:xfrm>
            <a:off x="490025" y="244175"/>
            <a:ext cx="8075100" cy="39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100"/>
              <a:buFont typeface="Arial"/>
              <a:buNone/>
            </a:pPr>
            <a:r>
              <a:rPr b="0" i="0" lang="en" sz="2300" u="none" cap="none" strike="noStrike">
                <a:solidFill>
                  <a:srgbClr val="000000"/>
                </a:solidFill>
                <a:latin typeface="Nunito Sans ExtraBold"/>
                <a:ea typeface="Nunito Sans ExtraBold"/>
                <a:cs typeface="Nunito Sans ExtraBold"/>
                <a:sym typeface="Nunito Sans ExtraBold"/>
              </a:rPr>
              <a:t>It’s not just numbers, it’s the </a:t>
            </a:r>
            <a:r>
              <a:rPr b="0" i="0" lang="en" sz="2300" u="none" cap="none" strike="noStrike">
                <a:solidFill>
                  <a:srgbClr val="014063"/>
                </a:solidFill>
                <a:latin typeface="Nunito Sans ExtraBold"/>
                <a:ea typeface="Nunito Sans ExtraBold"/>
                <a:cs typeface="Nunito Sans ExtraBold"/>
                <a:sym typeface="Nunito Sans ExtraBold"/>
              </a:rPr>
              <a:t>relationship</a:t>
            </a:r>
            <a:r>
              <a:rPr b="0" i="0" lang="en" sz="2300" u="none" cap="none" strike="noStrike">
                <a:solidFill>
                  <a:srgbClr val="000000"/>
                </a:solidFill>
                <a:latin typeface="Nunito Sans ExtraBold"/>
                <a:ea typeface="Nunito Sans ExtraBold"/>
                <a:cs typeface="Nunito Sans ExtraBold"/>
                <a:sym typeface="Nunito Sans ExtraBold"/>
              </a:rPr>
              <a:t> behind them</a:t>
            </a:r>
            <a:endParaRPr b="0" i="0" sz="2300" u="none" cap="none" strike="noStrike">
              <a:solidFill>
                <a:srgbClr val="014063"/>
              </a:solidFill>
              <a:latin typeface="Nunito Sans ExtraBold"/>
              <a:ea typeface="Nunito Sans ExtraBold"/>
              <a:cs typeface="Nunito Sans ExtraBold"/>
              <a:sym typeface="Nunito Sans ExtraBold"/>
            </a:endParaRPr>
          </a:p>
        </p:txBody>
      </p:sp>
      <p:grpSp>
        <p:nvGrpSpPr>
          <p:cNvPr id="832" name="Google Shape;832;g2652c3dd1f4_0_258"/>
          <p:cNvGrpSpPr/>
          <p:nvPr/>
        </p:nvGrpSpPr>
        <p:grpSpPr>
          <a:xfrm>
            <a:off x="1580628" y="1205312"/>
            <a:ext cx="5791547" cy="3393508"/>
            <a:chOff x="943085" y="246225"/>
            <a:chExt cx="8002690" cy="4688461"/>
          </a:xfrm>
        </p:grpSpPr>
        <p:pic>
          <p:nvPicPr>
            <p:cNvPr id="833" name="Google Shape;833;g2652c3dd1f4_0_258"/>
            <p:cNvPicPr preferRelativeResize="0"/>
            <p:nvPr/>
          </p:nvPicPr>
          <p:blipFill rotWithShape="1">
            <a:blip r:embed="rId3">
              <a:alphaModFix/>
            </a:blip>
            <a:srcRect b="0" l="30637" r="0" t="0"/>
            <a:stretch/>
          </p:blipFill>
          <p:spPr>
            <a:xfrm>
              <a:off x="2579513" y="3575399"/>
              <a:ext cx="1280100" cy="1280100"/>
            </a:xfrm>
            <a:prstGeom prst="ellipse">
              <a:avLst/>
            </a:prstGeom>
            <a:noFill/>
            <a:ln cap="flat" cmpd="sng" w="19050">
              <a:solidFill>
                <a:srgbClr val="018BFF"/>
              </a:solidFill>
              <a:prstDash val="solid"/>
              <a:round/>
              <a:headEnd len="sm" w="sm" type="none"/>
              <a:tailEnd len="sm" w="sm" type="none"/>
            </a:ln>
          </p:spPr>
        </p:pic>
        <p:pic>
          <p:nvPicPr>
            <p:cNvPr id="834" name="Google Shape;834;g2652c3dd1f4_0_258"/>
            <p:cNvPicPr preferRelativeResize="0"/>
            <p:nvPr/>
          </p:nvPicPr>
          <p:blipFill rotWithShape="1">
            <a:blip r:embed="rId4">
              <a:alphaModFix/>
            </a:blip>
            <a:srcRect b="0" l="18379" r="13186" t="0"/>
            <a:stretch/>
          </p:blipFill>
          <p:spPr>
            <a:xfrm>
              <a:off x="943085" y="1385022"/>
              <a:ext cx="1280100" cy="1280100"/>
            </a:xfrm>
            <a:prstGeom prst="ellipse">
              <a:avLst/>
            </a:prstGeom>
            <a:noFill/>
            <a:ln cap="flat" cmpd="sng" w="19050">
              <a:solidFill>
                <a:srgbClr val="018BFF"/>
              </a:solidFill>
              <a:prstDash val="solid"/>
              <a:round/>
              <a:headEnd len="sm" w="sm" type="none"/>
              <a:tailEnd len="sm" w="sm" type="none"/>
            </a:ln>
          </p:spPr>
        </p:pic>
        <p:pic>
          <p:nvPicPr>
            <p:cNvPr id="835" name="Google Shape;835;g2652c3dd1f4_0_258"/>
            <p:cNvPicPr preferRelativeResize="0"/>
            <p:nvPr/>
          </p:nvPicPr>
          <p:blipFill rotWithShape="1">
            <a:blip r:embed="rId5">
              <a:alphaModFix/>
            </a:blip>
            <a:srcRect b="13621" l="0" r="0" t="24710"/>
            <a:stretch/>
          </p:blipFill>
          <p:spPr>
            <a:xfrm>
              <a:off x="6018810" y="3145107"/>
              <a:ext cx="1280100" cy="1280100"/>
            </a:xfrm>
            <a:prstGeom prst="ellipse">
              <a:avLst/>
            </a:prstGeom>
            <a:noFill/>
            <a:ln cap="flat" cmpd="sng" w="19050">
              <a:solidFill>
                <a:srgbClr val="018BFF"/>
              </a:solidFill>
              <a:prstDash val="solid"/>
              <a:round/>
              <a:headEnd len="sm" w="sm" type="none"/>
              <a:tailEnd len="sm" w="sm" type="none"/>
            </a:ln>
          </p:spPr>
        </p:pic>
        <p:pic>
          <p:nvPicPr>
            <p:cNvPr id="836" name="Google Shape;836;g2652c3dd1f4_0_258"/>
            <p:cNvPicPr preferRelativeResize="0"/>
            <p:nvPr/>
          </p:nvPicPr>
          <p:blipFill rotWithShape="1">
            <a:blip r:embed="rId6">
              <a:alphaModFix/>
            </a:blip>
            <a:srcRect b="0" l="13536" r="15218" t="0"/>
            <a:stretch/>
          </p:blipFill>
          <p:spPr>
            <a:xfrm>
              <a:off x="4373625" y="3654586"/>
              <a:ext cx="1280100" cy="1280100"/>
            </a:xfrm>
            <a:prstGeom prst="ellipse">
              <a:avLst/>
            </a:prstGeom>
            <a:noFill/>
            <a:ln cap="flat" cmpd="sng" w="19050">
              <a:solidFill>
                <a:srgbClr val="018BFF"/>
              </a:solidFill>
              <a:prstDash val="solid"/>
              <a:round/>
              <a:headEnd len="sm" w="sm" type="none"/>
              <a:tailEnd len="sm" w="sm" type="none"/>
            </a:ln>
          </p:spPr>
        </p:pic>
        <p:pic>
          <p:nvPicPr>
            <p:cNvPr id="837" name="Google Shape;837;g2652c3dd1f4_0_258"/>
            <p:cNvPicPr preferRelativeResize="0"/>
            <p:nvPr/>
          </p:nvPicPr>
          <p:blipFill rotWithShape="1">
            <a:blip r:embed="rId7">
              <a:alphaModFix/>
            </a:blip>
            <a:srcRect b="27805" l="0" r="0" t="10526"/>
            <a:stretch/>
          </p:blipFill>
          <p:spPr>
            <a:xfrm>
              <a:off x="7663979" y="3286413"/>
              <a:ext cx="1280100" cy="1280100"/>
            </a:xfrm>
            <a:prstGeom prst="ellipse">
              <a:avLst/>
            </a:prstGeom>
            <a:noFill/>
            <a:ln cap="flat" cmpd="sng" w="19050">
              <a:solidFill>
                <a:srgbClr val="018BFF"/>
              </a:solidFill>
              <a:prstDash val="solid"/>
              <a:round/>
              <a:headEnd len="sm" w="sm" type="none"/>
              <a:tailEnd len="sm" w="sm" type="none"/>
            </a:ln>
          </p:spPr>
        </p:pic>
        <p:pic>
          <p:nvPicPr>
            <p:cNvPr id="838" name="Google Shape;838;g2652c3dd1f4_0_258"/>
            <p:cNvPicPr preferRelativeResize="0"/>
            <p:nvPr/>
          </p:nvPicPr>
          <p:blipFill rotWithShape="1">
            <a:blip r:embed="rId8">
              <a:alphaModFix/>
            </a:blip>
            <a:srcRect b="0" l="0" r="27999" t="0"/>
            <a:stretch/>
          </p:blipFill>
          <p:spPr>
            <a:xfrm>
              <a:off x="7665675" y="1568474"/>
              <a:ext cx="1280100" cy="1280100"/>
            </a:xfrm>
            <a:prstGeom prst="ellipse">
              <a:avLst/>
            </a:prstGeom>
            <a:noFill/>
            <a:ln cap="flat" cmpd="sng" w="19050">
              <a:solidFill>
                <a:srgbClr val="018BFF"/>
              </a:solidFill>
              <a:prstDash val="solid"/>
              <a:round/>
              <a:headEnd len="sm" w="sm" type="none"/>
              <a:tailEnd len="sm" w="sm" type="none"/>
            </a:ln>
          </p:spPr>
        </p:pic>
        <p:pic>
          <p:nvPicPr>
            <p:cNvPr id="839" name="Google Shape;839;g2652c3dd1f4_0_258"/>
            <p:cNvPicPr preferRelativeResize="0"/>
            <p:nvPr/>
          </p:nvPicPr>
          <p:blipFill rotWithShape="1">
            <a:blip r:embed="rId9">
              <a:alphaModFix/>
            </a:blip>
            <a:srcRect b="0" l="16749" r="16755" t="0"/>
            <a:stretch/>
          </p:blipFill>
          <p:spPr>
            <a:xfrm>
              <a:off x="5549663" y="324975"/>
              <a:ext cx="1280100" cy="1280100"/>
            </a:xfrm>
            <a:prstGeom prst="ellipse">
              <a:avLst/>
            </a:prstGeom>
            <a:noFill/>
            <a:ln cap="flat" cmpd="sng" w="19050">
              <a:solidFill>
                <a:srgbClr val="018BFF"/>
              </a:solidFill>
              <a:prstDash val="solid"/>
              <a:round/>
              <a:headEnd len="sm" w="sm" type="none"/>
              <a:tailEnd len="sm" w="sm" type="none"/>
            </a:ln>
          </p:spPr>
        </p:pic>
        <p:pic>
          <p:nvPicPr>
            <p:cNvPr id="840" name="Google Shape;840;g2652c3dd1f4_0_258"/>
            <p:cNvPicPr preferRelativeResize="0"/>
            <p:nvPr/>
          </p:nvPicPr>
          <p:blipFill rotWithShape="1">
            <a:blip r:embed="rId10">
              <a:alphaModFix/>
            </a:blip>
            <a:srcRect b="0" l="3941" r="3951" t="0"/>
            <a:stretch/>
          </p:blipFill>
          <p:spPr>
            <a:xfrm>
              <a:off x="2161463" y="246225"/>
              <a:ext cx="1280100" cy="1280100"/>
            </a:xfrm>
            <a:prstGeom prst="ellipse">
              <a:avLst/>
            </a:prstGeom>
            <a:noFill/>
            <a:ln cap="flat" cmpd="sng" w="19050">
              <a:solidFill>
                <a:srgbClr val="018BFF"/>
              </a:solidFill>
              <a:prstDash val="solid"/>
              <a:round/>
              <a:headEnd len="sm" w="sm" type="none"/>
              <a:tailEnd len="sm" w="sm" type="none"/>
            </a:ln>
          </p:spPr>
        </p:pic>
        <p:cxnSp>
          <p:nvCxnSpPr>
            <p:cNvPr id="841" name="Google Shape;841;g2652c3dd1f4_0_258"/>
            <p:cNvCxnSpPr>
              <a:stCxn id="842" idx="6"/>
              <a:endCxn id="839" idx="2"/>
            </p:cNvCxnSpPr>
            <p:nvPr/>
          </p:nvCxnSpPr>
          <p:spPr>
            <a:xfrm>
              <a:off x="4742375" y="772700"/>
              <a:ext cx="807300" cy="192300"/>
            </a:xfrm>
            <a:prstGeom prst="straightConnector1">
              <a:avLst/>
            </a:prstGeom>
            <a:noFill/>
            <a:ln cap="flat" cmpd="sng" w="19050">
              <a:solidFill>
                <a:srgbClr val="018BFF"/>
              </a:solidFill>
              <a:prstDash val="solid"/>
              <a:round/>
              <a:headEnd len="sm" w="sm" type="none"/>
              <a:tailEnd len="sm" w="sm" type="none"/>
            </a:ln>
          </p:spPr>
        </p:cxnSp>
        <p:cxnSp>
          <p:nvCxnSpPr>
            <p:cNvPr id="843" name="Google Shape;843;g2652c3dd1f4_0_258"/>
            <p:cNvCxnSpPr>
              <a:stCxn id="837" idx="1"/>
              <a:endCxn id="844" idx="5"/>
            </p:cNvCxnSpPr>
            <p:nvPr/>
          </p:nvCxnSpPr>
          <p:spPr>
            <a:xfrm rot="10800000">
              <a:off x="7141045" y="2610779"/>
              <a:ext cx="710400" cy="863100"/>
            </a:xfrm>
            <a:prstGeom prst="straightConnector1">
              <a:avLst/>
            </a:prstGeom>
            <a:noFill/>
            <a:ln cap="flat" cmpd="sng" w="19050">
              <a:solidFill>
                <a:srgbClr val="018BFF"/>
              </a:solidFill>
              <a:prstDash val="solid"/>
              <a:round/>
              <a:headEnd len="sm" w="sm" type="none"/>
              <a:tailEnd len="sm" w="sm" type="none"/>
            </a:ln>
          </p:spPr>
        </p:cxnSp>
        <p:cxnSp>
          <p:nvCxnSpPr>
            <p:cNvPr id="845" name="Google Shape;845;g2652c3dd1f4_0_258"/>
            <p:cNvCxnSpPr>
              <a:stCxn id="844" idx="4"/>
              <a:endCxn id="835" idx="0"/>
            </p:cNvCxnSpPr>
            <p:nvPr/>
          </p:nvCxnSpPr>
          <p:spPr>
            <a:xfrm flipH="1">
              <a:off x="6658938" y="2751925"/>
              <a:ext cx="141000" cy="393300"/>
            </a:xfrm>
            <a:prstGeom prst="straightConnector1">
              <a:avLst/>
            </a:prstGeom>
            <a:noFill/>
            <a:ln cap="flat" cmpd="sng" w="19050">
              <a:solidFill>
                <a:srgbClr val="018BFF"/>
              </a:solidFill>
              <a:prstDash val="solid"/>
              <a:round/>
              <a:headEnd len="sm" w="sm" type="none"/>
              <a:tailEnd len="sm" w="sm" type="none"/>
            </a:ln>
          </p:spPr>
        </p:cxnSp>
        <p:cxnSp>
          <p:nvCxnSpPr>
            <p:cNvPr id="846" name="Google Shape;846;g2652c3dd1f4_0_258"/>
            <p:cNvCxnSpPr>
              <a:stCxn id="847" idx="5"/>
              <a:endCxn id="838" idx="0"/>
            </p:cNvCxnSpPr>
            <p:nvPr/>
          </p:nvCxnSpPr>
          <p:spPr>
            <a:xfrm>
              <a:off x="8004118" y="1385033"/>
              <a:ext cx="301500" cy="183300"/>
            </a:xfrm>
            <a:prstGeom prst="straightConnector1">
              <a:avLst/>
            </a:prstGeom>
            <a:noFill/>
            <a:ln cap="flat" cmpd="sng" w="19050">
              <a:solidFill>
                <a:srgbClr val="018BFF"/>
              </a:solidFill>
              <a:prstDash val="solid"/>
              <a:round/>
              <a:headEnd len="sm" w="sm" type="none"/>
              <a:tailEnd len="sm" w="sm" type="none"/>
            </a:ln>
          </p:spPr>
        </p:cxnSp>
        <p:cxnSp>
          <p:nvCxnSpPr>
            <p:cNvPr id="848" name="Google Shape;848;g2652c3dd1f4_0_258"/>
            <p:cNvCxnSpPr>
              <a:stCxn id="849" idx="0"/>
              <a:endCxn id="840" idx="4"/>
            </p:cNvCxnSpPr>
            <p:nvPr/>
          </p:nvCxnSpPr>
          <p:spPr>
            <a:xfrm rot="10800000">
              <a:off x="2801425" y="1526300"/>
              <a:ext cx="114600" cy="597300"/>
            </a:xfrm>
            <a:prstGeom prst="straightConnector1">
              <a:avLst/>
            </a:prstGeom>
            <a:noFill/>
            <a:ln cap="flat" cmpd="sng" w="19050">
              <a:solidFill>
                <a:srgbClr val="018BFF"/>
              </a:solidFill>
              <a:prstDash val="solid"/>
              <a:round/>
              <a:headEnd len="sm" w="sm" type="none"/>
              <a:tailEnd len="sm" w="sm" type="none"/>
            </a:ln>
          </p:spPr>
        </p:cxnSp>
        <p:cxnSp>
          <p:nvCxnSpPr>
            <p:cNvPr id="850" name="Google Shape;850;g2652c3dd1f4_0_258"/>
            <p:cNvCxnSpPr>
              <a:stCxn id="849" idx="3"/>
              <a:endCxn id="851" idx="7"/>
            </p:cNvCxnSpPr>
            <p:nvPr/>
          </p:nvCxnSpPr>
          <p:spPr>
            <a:xfrm flipH="1">
              <a:off x="1924217" y="2947108"/>
              <a:ext cx="650700" cy="339300"/>
            </a:xfrm>
            <a:prstGeom prst="straightConnector1">
              <a:avLst/>
            </a:prstGeom>
            <a:noFill/>
            <a:ln cap="flat" cmpd="sng" w="19050">
              <a:solidFill>
                <a:srgbClr val="018BFF"/>
              </a:solidFill>
              <a:prstDash val="solid"/>
              <a:round/>
              <a:headEnd len="sm" w="sm" type="none"/>
              <a:tailEnd len="sm" w="sm" type="none"/>
            </a:ln>
          </p:spPr>
        </p:cxnSp>
        <p:sp>
          <p:nvSpPr>
            <p:cNvPr id="851" name="Google Shape;851;g2652c3dd1f4_0_258"/>
            <p:cNvSpPr/>
            <p:nvPr/>
          </p:nvSpPr>
          <p:spPr>
            <a:xfrm>
              <a:off x="1100725" y="3145213"/>
              <a:ext cx="964800" cy="964800"/>
            </a:xfrm>
            <a:prstGeom prst="ellipse">
              <a:avLst/>
            </a:prstGeom>
            <a:solidFill>
              <a:srgbClr val="F3F3F3"/>
            </a:solidFill>
            <a:ln cap="flat" cmpd="sng" w="19050">
              <a:solidFill>
                <a:srgbClr val="018BFF"/>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Oswald"/>
                  <a:ea typeface="Oswald"/>
                  <a:cs typeface="Oswald"/>
                  <a:sym typeface="Oswald"/>
                </a:rPr>
                <a:t>RISKS</a:t>
              </a:r>
              <a:endParaRPr b="1" i="0" sz="1000" u="none" cap="none" strike="noStrike">
                <a:solidFill>
                  <a:srgbClr val="000000"/>
                </a:solidFill>
                <a:latin typeface="Oswald"/>
                <a:ea typeface="Oswald"/>
                <a:cs typeface="Oswald"/>
                <a:sym typeface="Oswald"/>
              </a:endParaRPr>
            </a:p>
          </p:txBody>
        </p:sp>
        <p:sp>
          <p:nvSpPr>
            <p:cNvPr id="849" name="Google Shape;849;g2652c3dd1f4_0_258"/>
            <p:cNvSpPr/>
            <p:nvPr/>
          </p:nvSpPr>
          <p:spPr>
            <a:xfrm>
              <a:off x="2433625" y="2123600"/>
              <a:ext cx="964800" cy="964800"/>
            </a:xfrm>
            <a:prstGeom prst="ellipse">
              <a:avLst/>
            </a:prstGeom>
            <a:solidFill>
              <a:srgbClr val="F3F3F3"/>
            </a:solidFill>
            <a:ln cap="flat" cmpd="sng" w="19050">
              <a:solidFill>
                <a:srgbClr val="018BFF"/>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Oswald"/>
                  <a:ea typeface="Oswald"/>
                  <a:cs typeface="Oswald"/>
                  <a:sym typeface="Oswald"/>
                </a:rPr>
                <a:t>MARKETS</a:t>
              </a:r>
              <a:endParaRPr b="1" i="0" sz="1000" u="none" cap="none" strike="noStrike">
                <a:solidFill>
                  <a:srgbClr val="000000"/>
                </a:solidFill>
                <a:latin typeface="Oswald"/>
                <a:ea typeface="Oswald"/>
                <a:cs typeface="Oswald"/>
                <a:sym typeface="Oswald"/>
              </a:endParaRPr>
            </a:p>
          </p:txBody>
        </p:sp>
        <p:cxnSp>
          <p:nvCxnSpPr>
            <p:cNvPr id="852" name="Google Shape;852;g2652c3dd1f4_0_258"/>
            <p:cNvCxnSpPr>
              <a:stCxn id="834" idx="4"/>
              <a:endCxn id="851" idx="0"/>
            </p:cNvCxnSpPr>
            <p:nvPr/>
          </p:nvCxnSpPr>
          <p:spPr>
            <a:xfrm>
              <a:off x="1583135" y="2665122"/>
              <a:ext cx="0" cy="480000"/>
            </a:xfrm>
            <a:prstGeom prst="straightConnector1">
              <a:avLst/>
            </a:prstGeom>
            <a:noFill/>
            <a:ln cap="flat" cmpd="sng" w="19050">
              <a:solidFill>
                <a:srgbClr val="018BFF"/>
              </a:solidFill>
              <a:prstDash val="solid"/>
              <a:round/>
              <a:headEnd len="sm" w="sm" type="none"/>
              <a:tailEnd len="sm" w="sm" type="none"/>
            </a:ln>
          </p:spPr>
        </p:cxnSp>
        <p:sp>
          <p:nvSpPr>
            <p:cNvPr id="844" name="Google Shape;844;g2652c3dd1f4_0_258"/>
            <p:cNvSpPr/>
            <p:nvPr/>
          </p:nvSpPr>
          <p:spPr>
            <a:xfrm>
              <a:off x="6317538" y="1787125"/>
              <a:ext cx="964800" cy="964800"/>
            </a:xfrm>
            <a:prstGeom prst="ellipse">
              <a:avLst/>
            </a:prstGeom>
            <a:solidFill>
              <a:srgbClr val="F3F3F3"/>
            </a:solidFill>
            <a:ln cap="flat" cmpd="sng" w="19050">
              <a:solidFill>
                <a:srgbClr val="018BFF"/>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Oswald"/>
                  <a:ea typeface="Oswald"/>
                  <a:cs typeface="Oswald"/>
                  <a:sym typeface="Oswald"/>
                </a:rPr>
                <a:t>EVENTS</a:t>
              </a:r>
              <a:endParaRPr b="1" i="0" sz="1000" u="none" cap="none" strike="noStrike">
                <a:solidFill>
                  <a:srgbClr val="000000"/>
                </a:solidFill>
                <a:latin typeface="Oswald"/>
                <a:ea typeface="Oswald"/>
                <a:cs typeface="Oswald"/>
                <a:sym typeface="Oswald"/>
              </a:endParaRPr>
            </a:p>
          </p:txBody>
        </p:sp>
        <p:sp>
          <p:nvSpPr>
            <p:cNvPr id="847" name="Google Shape;847;g2652c3dd1f4_0_258"/>
            <p:cNvSpPr/>
            <p:nvPr/>
          </p:nvSpPr>
          <p:spPr>
            <a:xfrm>
              <a:off x="7184963" y="561525"/>
              <a:ext cx="959700" cy="964800"/>
            </a:xfrm>
            <a:prstGeom prst="ellipse">
              <a:avLst/>
            </a:prstGeom>
            <a:solidFill>
              <a:srgbClr val="F3F3F3"/>
            </a:solidFill>
            <a:ln cap="flat" cmpd="sng" w="19050">
              <a:solidFill>
                <a:srgbClr val="018BFF"/>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Oswald"/>
                  <a:ea typeface="Oswald"/>
                  <a:cs typeface="Oswald"/>
                  <a:sym typeface="Oswald"/>
                </a:rPr>
                <a:t>GOALS</a:t>
              </a:r>
              <a:endParaRPr b="1" i="0" sz="1000" u="none" cap="none" strike="noStrike">
                <a:solidFill>
                  <a:srgbClr val="000000"/>
                </a:solidFill>
                <a:latin typeface="Oswald"/>
                <a:ea typeface="Oswald"/>
                <a:cs typeface="Oswald"/>
                <a:sym typeface="Oswald"/>
              </a:endParaRPr>
            </a:p>
          </p:txBody>
        </p:sp>
        <p:cxnSp>
          <p:nvCxnSpPr>
            <p:cNvPr id="853" name="Google Shape;853;g2652c3dd1f4_0_258"/>
            <p:cNvCxnSpPr>
              <a:stCxn id="839" idx="6"/>
              <a:endCxn id="847" idx="2"/>
            </p:cNvCxnSpPr>
            <p:nvPr/>
          </p:nvCxnSpPr>
          <p:spPr>
            <a:xfrm>
              <a:off x="6829763" y="965025"/>
              <a:ext cx="355200" cy="78900"/>
            </a:xfrm>
            <a:prstGeom prst="straightConnector1">
              <a:avLst/>
            </a:prstGeom>
            <a:noFill/>
            <a:ln cap="flat" cmpd="sng" w="19050">
              <a:solidFill>
                <a:srgbClr val="018BFF"/>
              </a:solidFill>
              <a:prstDash val="solid"/>
              <a:round/>
              <a:headEnd len="sm" w="sm" type="none"/>
              <a:tailEnd len="sm" w="sm" type="none"/>
            </a:ln>
          </p:spPr>
        </p:cxnSp>
        <p:cxnSp>
          <p:nvCxnSpPr>
            <p:cNvPr id="854" name="Google Shape;854;g2652c3dd1f4_0_258"/>
            <p:cNvCxnSpPr>
              <a:stCxn id="844" idx="0"/>
              <a:endCxn id="839" idx="5"/>
            </p:cNvCxnSpPr>
            <p:nvPr/>
          </p:nvCxnSpPr>
          <p:spPr>
            <a:xfrm rot="10800000">
              <a:off x="6642438" y="1417525"/>
              <a:ext cx="157500" cy="369600"/>
            </a:xfrm>
            <a:prstGeom prst="straightConnector1">
              <a:avLst/>
            </a:prstGeom>
            <a:noFill/>
            <a:ln cap="flat" cmpd="sng" w="19050">
              <a:solidFill>
                <a:srgbClr val="018BFF"/>
              </a:solidFill>
              <a:prstDash val="solid"/>
              <a:round/>
              <a:headEnd len="sm" w="sm" type="none"/>
              <a:tailEnd len="sm" w="sm" type="none"/>
            </a:ln>
          </p:spPr>
        </p:cxnSp>
        <p:sp>
          <p:nvSpPr>
            <p:cNvPr id="855" name="Google Shape;855;g2652c3dd1f4_0_258"/>
            <p:cNvSpPr/>
            <p:nvPr/>
          </p:nvSpPr>
          <p:spPr>
            <a:xfrm>
              <a:off x="4965750" y="1978862"/>
              <a:ext cx="959700" cy="964800"/>
            </a:xfrm>
            <a:prstGeom prst="ellipse">
              <a:avLst/>
            </a:prstGeom>
            <a:solidFill>
              <a:srgbClr val="F3F3F3"/>
            </a:solidFill>
            <a:ln cap="flat" cmpd="sng" w="19050">
              <a:solidFill>
                <a:srgbClr val="018BFF"/>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Oswald"/>
                  <a:ea typeface="Oswald"/>
                  <a:cs typeface="Oswald"/>
                  <a:sym typeface="Oswald"/>
                </a:rPr>
                <a:t>ASSETS</a:t>
              </a:r>
              <a:endParaRPr b="1" i="0" sz="1000" u="none" cap="none" strike="noStrike">
                <a:solidFill>
                  <a:srgbClr val="000000"/>
                </a:solidFill>
                <a:latin typeface="Oswald"/>
                <a:ea typeface="Oswald"/>
                <a:cs typeface="Oswald"/>
                <a:sym typeface="Oswald"/>
              </a:endParaRPr>
            </a:p>
          </p:txBody>
        </p:sp>
        <p:cxnSp>
          <p:nvCxnSpPr>
            <p:cNvPr id="856" name="Google Shape;856;g2652c3dd1f4_0_258"/>
            <p:cNvCxnSpPr>
              <a:stCxn id="836" idx="0"/>
              <a:endCxn id="855" idx="4"/>
            </p:cNvCxnSpPr>
            <p:nvPr/>
          </p:nvCxnSpPr>
          <p:spPr>
            <a:xfrm flipH="1" rot="10800000">
              <a:off x="5013675" y="2943586"/>
              <a:ext cx="432000" cy="711000"/>
            </a:xfrm>
            <a:prstGeom prst="straightConnector1">
              <a:avLst/>
            </a:prstGeom>
            <a:noFill/>
            <a:ln cap="flat" cmpd="sng" w="19050">
              <a:solidFill>
                <a:srgbClr val="018BFF"/>
              </a:solidFill>
              <a:prstDash val="solid"/>
              <a:round/>
              <a:headEnd len="sm" w="sm" type="none"/>
              <a:tailEnd len="sm" w="sm" type="none"/>
            </a:ln>
          </p:spPr>
        </p:cxnSp>
        <p:sp>
          <p:nvSpPr>
            <p:cNvPr id="842" name="Google Shape;842;g2652c3dd1f4_0_258"/>
            <p:cNvSpPr/>
            <p:nvPr/>
          </p:nvSpPr>
          <p:spPr>
            <a:xfrm>
              <a:off x="3777575" y="290300"/>
              <a:ext cx="964800" cy="964800"/>
            </a:xfrm>
            <a:prstGeom prst="ellipse">
              <a:avLst/>
            </a:prstGeom>
            <a:solidFill>
              <a:srgbClr val="F3F3F3"/>
            </a:solidFill>
            <a:ln cap="flat" cmpd="sng" w="19050">
              <a:solidFill>
                <a:srgbClr val="018BFF"/>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Oswald"/>
                  <a:ea typeface="Oswald"/>
                  <a:cs typeface="Oswald"/>
                  <a:sym typeface="Oswald"/>
                </a:rPr>
                <a:t>AGENTS</a:t>
              </a:r>
              <a:endParaRPr b="1" i="0" sz="1000" u="none" cap="none" strike="noStrike">
                <a:solidFill>
                  <a:srgbClr val="000000"/>
                </a:solidFill>
                <a:latin typeface="Oswald"/>
                <a:ea typeface="Oswald"/>
                <a:cs typeface="Oswald"/>
                <a:sym typeface="Oswald"/>
              </a:endParaRPr>
            </a:p>
          </p:txBody>
        </p:sp>
        <p:cxnSp>
          <p:nvCxnSpPr>
            <p:cNvPr id="857" name="Google Shape;857;g2652c3dd1f4_0_258"/>
            <p:cNvCxnSpPr>
              <a:stCxn id="842" idx="2"/>
              <a:endCxn id="840" idx="6"/>
            </p:cNvCxnSpPr>
            <p:nvPr/>
          </p:nvCxnSpPr>
          <p:spPr>
            <a:xfrm flipH="1">
              <a:off x="3441575" y="772700"/>
              <a:ext cx="336000" cy="113700"/>
            </a:xfrm>
            <a:prstGeom prst="straightConnector1">
              <a:avLst/>
            </a:prstGeom>
            <a:noFill/>
            <a:ln cap="flat" cmpd="sng" w="19050">
              <a:solidFill>
                <a:srgbClr val="018BFF"/>
              </a:solidFill>
              <a:prstDash val="solid"/>
              <a:round/>
              <a:headEnd len="sm" w="sm" type="none"/>
              <a:tailEnd len="sm" w="sm" type="none"/>
            </a:ln>
          </p:spPr>
        </p:cxnSp>
        <p:sp>
          <p:nvSpPr>
            <p:cNvPr id="858" name="Google Shape;858;g2652c3dd1f4_0_258"/>
            <p:cNvSpPr/>
            <p:nvPr/>
          </p:nvSpPr>
          <p:spPr>
            <a:xfrm>
              <a:off x="3550125" y="2610600"/>
              <a:ext cx="964800" cy="964800"/>
            </a:xfrm>
            <a:prstGeom prst="ellipse">
              <a:avLst/>
            </a:prstGeom>
            <a:solidFill>
              <a:srgbClr val="F3F3F3"/>
            </a:solidFill>
            <a:ln cap="flat" cmpd="sng" w="19050">
              <a:solidFill>
                <a:srgbClr val="018BFF"/>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Oswald"/>
                  <a:ea typeface="Oswald"/>
                  <a:cs typeface="Oswald"/>
                  <a:sym typeface="Oswald"/>
                </a:rPr>
                <a:t>CLAIMS</a:t>
              </a:r>
              <a:endParaRPr b="1" i="0" sz="1000" u="none" cap="none" strike="noStrike">
                <a:solidFill>
                  <a:srgbClr val="000000"/>
                </a:solidFill>
                <a:latin typeface="Oswald"/>
                <a:ea typeface="Oswald"/>
                <a:cs typeface="Oswald"/>
                <a:sym typeface="Oswald"/>
              </a:endParaRPr>
            </a:p>
          </p:txBody>
        </p:sp>
        <p:cxnSp>
          <p:nvCxnSpPr>
            <p:cNvPr id="859" name="Google Shape;859;g2652c3dd1f4_0_258"/>
            <p:cNvCxnSpPr>
              <a:stCxn id="842" idx="4"/>
              <a:endCxn id="860" idx="0"/>
            </p:cNvCxnSpPr>
            <p:nvPr/>
          </p:nvCxnSpPr>
          <p:spPr>
            <a:xfrm>
              <a:off x="4259975" y="1255100"/>
              <a:ext cx="89100" cy="195300"/>
            </a:xfrm>
            <a:prstGeom prst="straightConnector1">
              <a:avLst/>
            </a:prstGeom>
            <a:noFill/>
            <a:ln cap="flat" cmpd="sng" w="19050">
              <a:solidFill>
                <a:srgbClr val="018BFF"/>
              </a:solidFill>
              <a:prstDash val="solid"/>
              <a:round/>
              <a:headEnd len="sm" w="sm" type="none"/>
              <a:tailEnd len="sm" w="sm" type="none"/>
            </a:ln>
          </p:spPr>
        </p:cxnSp>
        <p:cxnSp>
          <p:nvCxnSpPr>
            <p:cNvPr id="861" name="Google Shape;861;g2652c3dd1f4_0_258"/>
            <p:cNvCxnSpPr>
              <a:stCxn id="858" idx="5"/>
              <a:endCxn id="836" idx="1"/>
            </p:cNvCxnSpPr>
            <p:nvPr/>
          </p:nvCxnSpPr>
          <p:spPr>
            <a:xfrm>
              <a:off x="4373633" y="3434108"/>
              <a:ext cx="187500" cy="408000"/>
            </a:xfrm>
            <a:prstGeom prst="straightConnector1">
              <a:avLst/>
            </a:prstGeom>
            <a:noFill/>
            <a:ln cap="flat" cmpd="sng" w="19050">
              <a:solidFill>
                <a:srgbClr val="018BFF"/>
              </a:solidFill>
              <a:prstDash val="solid"/>
              <a:round/>
              <a:headEnd len="sm" w="sm" type="none"/>
              <a:tailEnd len="sm" w="sm" type="none"/>
            </a:ln>
          </p:spPr>
        </p:cxnSp>
        <p:cxnSp>
          <p:nvCxnSpPr>
            <p:cNvPr id="862" name="Google Shape;862;g2652c3dd1f4_0_258"/>
            <p:cNvCxnSpPr>
              <a:stCxn id="835" idx="3"/>
              <a:endCxn id="836" idx="6"/>
            </p:cNvCxnSpPr>
            <p:nvPr/>
          </p:nvCxnSpPr>
          <p:spPr>
            <a:xfrm flipH="1">
              <a:off x="5653676" y="4237741"/>
              <a:ext cx="552600" cy="57000"/>
            </a:xfrm>
            <a:prstGeom prst="straightConnector1">
              <a:avLst/>
            </a:prstGeom>
            <a:noFill/>
            <a:ln cap="flat" cmpd="sng" w="19050">
              <a:solidFill>
                <a:srgbClr val="018BFF"/>
              </a:solidFill>
              <a:prstDash val="solid"/>
              <a:round/>
              <a:headEnd len="sm" w="sm" type="none"/>
              <a:tailEnd len="sm" w="sm" type="none"/>
            </a:ln>
          </p:spPr>
        </p:cxnSp>
        <p:sp>
          <p:nvSpPr>
            <p:cNvPr id="860" name="Google Shape;860;g2652c3dd1f4_0_258"/>
            <p:cNvSpPr/>
            <p:nvPr/>
          </p:nvSpPr>
          <p:spPr>
            <a:xfrm>
              <a:off x="3866575" y="1450438"/>
              <a:ext cx="964800" cy="964800"/>
            </a:xfrm>
            <a:prstGeom prst="ellipse">
              <a:avLst/>
            </a:prstGeom>
            <a:solidFill>
              <a:srgbClr val="F3F3F3"/>
            </a:solidFill>
            <a:ln cap="flat" cmpd="sng" w="19050">
              <a:solidFill>
                <a:srgbClr val="018BFF"/>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Oswald"/>
                  <a:ea typeface="Oswald"/>
                  <a:cs typeface="Oswald"/>
                  <a:sym typeface="Oswald"/>
                </a:rPr>
                <a:t>POLICIES</a:t>
              </a:r>
              <a:endParaRPr b="1" i="0" sz="1000" u="none" cap="none" strike="noStrike">
                <a:solidFill>
                  <a:srgbClr val="000000"/>
                </a:solidFill>
                <a:latin typeface="Oswald"/>
                <a:ea typeface="Oswald"/>
                <a:cs typeface="Oswald"/>
                <a:sym typeface="Oswald"/>
              </a:endParaRPr>
            </a:p>
          </p:txBody>
        </p:sp>
        <p:cxnSp>
          <p:nvCxnSpPr>
            <p:cNvPr id="863" name="Google Shape;863;g2652c3dd1f4_0_258"/>
            <p:cNvCxnSpPr>
              <a:stCxn id="840" idx="5"/>
              <a:endCxn id="860" idx="1"/>
            </p:cNvCxnSpPr>
            <p:nvPr/>
          </p:nvCxnSpPr>
          <p:spPr>
            <a:xfrm>
              <a:off x="3254097" y="1338859"/>
              <a:ext cx="753900" cy="252900"/>
            </a:xfrm>
            <a:prstGeom prst="straightConnector1">
              <a:avLst/>
            </a:prstGeom>
            <a:noFill/>
            <a:ln cap="flat" cmpd="sng" w="19050">
              <a:solidFill>
                <a:srgbClr val="018BFF"/>
              </a:solidFill>
              <a:prstDash val="solid"/>
              <a:round/>
              <a:headEnd len="sm" w="sm" type="none"/>
              <a:tailEnd len="sm" w="sm" type="none"/>
            </a:ln>
          </p:spPr>
        </p:cxnSp>
        <p:cxnSp>
          <p:nvCxnSpPr>
            <p:cNvPr id="864" name="Google Shape;864;g2652c3dd1f4_0_258"/>
            <p:cNvCxnSpPr>
              <a:stCxn id="860" idx="4"/>
              <a:endCxn id="858" idx="0"/>
            </p:cNvCxnSpPr>
            <p:nvPr/>
          </p:nvCxnSpPr>
          <p:spPr>
            <a:xfrm flipH="1">
              <a:off x="4032475" y="2415238"/>
              <a:ext cx="316500" cy="195300"/>
            </a:xfrm>
            <a:prstGeom prst="straightConnector1">
              <a:avLst/>
            </a:prstGeom>
            <a:noFill/>
            <a:ln cap="flat" cmpd="sng" w="19050">
              <a:solidFill>
                <a:srgbClr val="018BFF"/>
              </a:solidFill>
              <a:prstDash val="solid"/>
              <a:round/>
              <a:headEnd len="sm" w="sm" type="none"/>
              <a:tailEnd len="sm" w="sm" type="none"/>
            </a:ln>
          </p:spPr>
        </p:cxnSp>
        <p:cxnSp>
          <p:nvCxnSpPr>
            <p:cNvPr id="865" name="Google Shape;865;g2652c3dd1f4_0_258"/>
            <p:cNvCxnSpPr>
              <a:stCxn id="855" idx="7"/>
              <a:endCxn id="839" idx="4"/>
            </p:cNvCxnSpPr>
            <p:nvPr/>
          </p:nvCxnSpPr>
          <p:spPr>
            <a:xfrm flipH="1" rot="10800000">
              <a:off x="5784905" y="1605054"/>
              <a:ext cx="404700" cy="515100"/>
            </a:xfrm>
            <a:prstGeom prst="straightConnector1">
              <a:avLst/>
            </a:prstGeom>
            <a:noFill/>
            <a:ln cap="flat" cmpd="sng" w="19050">
              <a:solidFill>
                <a:srgbClr val="018BFF"/>
              </a:solidFill>
              <a:prstDash val="solid"/>
              <a:round/>
              <a:headEnd len="sm" w="sm" type="none"/>
              <a:tailEnd len="sm" w="sm" type="none"/>
            </a:ln>
          </p:spPr>
        </p:cxnSp>
        <p:cxnSp>
          <p:nvCxnSpPr>
            <p:cNvPr id="866" name="Google Shape;866;g2652c3dd1f4_0_258"/>
            <p:cNvCxnSpPr>
              <a:stCxn id="849" idx="1"/>
              <a:endCxn id="834" idx="6"/>
            </p:cNvCxnSpPr>
            <p:nvPr/>
          </p:nvCxnSpPr>
          <p:spPr>
            <a:xfrm rot="10800000">
              <a:off x="2223317" y="2025192"/>
              <a:ext cx="351600" cy="239700"/>
            </a:xfrm>
            <a:prstGeom prst="straightConnector1">
              <a:avLst/>
            </a:prstGeom>
            <a:noFill/>
            <a:ln cap="flat" cmpd="sng" w="19050">
              <a:solidFill>
                <a:srgbClr val="018BFF"/>
              </a:solidFill>
              <a:prstDash val="solid"/>
              <a:round/>
              <a:headEnd len="sm" w="sm" type="none"/>
              <a:tailEnd len="sm" w="sm" type="none"/>
            </a:ln>
          </p:spPr>
        </p:cxnSp>
        <p:cxnSp>
          <p:nvCxnSpPr>
            <p:cNvPr id="867" name="Google Shape;867;g2652c3dd1f4_0_258"/>
            <p:cNvCxnSpPr>
              <a:stCxn id="849" idx="4"/>
              <a:endCxn id="833" idx="0"/>
            </p:cNvCxnSpPr>
            <p:nvPr/>
          </p:nvCxnSpPr>
          <p:spPr>
            <a:xfrm>
              <a:off x="2916025" y="3088400"/>
              <a:ext cx="303600" cy="486900"/>
            </a:xfrm>
            <a:prstGeom prst="straightConnector1">
              <a:avLst/>
            </a:prstGeom>
            <a:noFill/>
            <a:ln cap="flat" cmpd="sng" w="19050">
              <a:solidFill>
                <a:srgbClr val="018BFF"/>
              </a:solidFill>
              <a:prstDash val="solid"/>
              <a:round/>
              <a:headEnd len="sm" w="sm" type="none"/>
              <a:tailEnd len="sm" w="sm" type="none"/>
            </a:ln>
          </p:spPr>
        </p:cxnSp>
        <p:cxnSp>
          <p:nvCxnSpPr>
            <p:cNvPr id="868" name="Google Shape;868;g2652c3dd1f4_0_258"/>
            <p:cNvCxnSpPr>
              <a:stCxn id="851" idx="5"/>
              <a:endCxn id="833" idx="2"/>
            </p:cNvCxnSpPr>
            <p:nvPr/>
          </p:nvCxnSpPr>
          <p:spPr>
            <a:xfrm>
              <a:off x="1924233" y="3968721"/>
              <a:ext cx="655200" cy="246600"/>
            </a:xfrm>
            <a:prstGeom prst="straightConnector1">
              <a:avLst/>
            </a:prstGeom>
            <a:noFill/>
            <a:ln cap="flat" cmpd="sng" w="19050">
              <a:solidFill>
                <a:srgbClr val="018BFF"/>
              </a:solidFill>
              <a:prstDash val="solid"/>
              <a:round/>
              <a:headEnd len="sm" w="sm" type="none"/>
              <a:tailEnd len="sm" w="sm" type="none"/>
            </a:ln>
          </p:spPr>
        </p:cxnSp>
        <p:cxnSp>
          <p:nvCxnSpPr>
            <p:cNvPr id="869" name="Google Shape;869;g2652c3dd1f4_0_258"/>
            <p:cNvCxnSpPr>
              <a:stCxn id="849" idx="6"/>
              <a:endCxn id="860" idx="3"/>
            </p:cNvCxnSpPr>
            <p:nvPr/>
          </p:nvCxnSpPr>
          <p:spPr>
            <a:xfrm flipH="1" rot="10800000">
              <a:off x="3398425" y="2273900"/>
              <a:ext cx="609300" cy="332100"/>
            </a:xfrm>
            <a:prstGeom prst="straightConnector1">
              <a:avLst/>
            </a:prstGeom>
            <a:noFill/>
            <a:ln cap="flat" cmpd="sng" w="19050">
              <a:solidFill>
                <a:srgbClr val="018BFF"/>
              </a:solidFill>
              <a:prstDash val="solid"/>
              <a:round/>
              <a:headEnd len="sm" w="sm" type="none"/>
              <a:tailEnd len="sm" w="sm" type="none"/>
            </a:ln>
          </p:spPr>
        </p:cxnSp>
        <p:cxnSp>
          <p:nvCxnSpPr>
            <p:cNvPr id="870" name="Google Shape;870;g2652c3dd1f4_0_258"/>
            <p:cNvCxnSpPr>
              <a:stCxn id="860" idx="5"/>
              <a:endCxn id="855" idx="2"/>
            </p:cNvCxnSpPr>
            <p:nvPr/>
          </p:nvCxnSpPr>
          <p:spPr>
            <a:xfrm>
              <a:off x="4690083" y="2273946"/>
              <a:ext cx="275700" cy="187200"/>
            </a:xfrm>
            <a:prstGeom prst="straightConnector1">
              <a:avLst/>
            </a:prstGeom>
            <a:noFill/>
            <a:ln cap="flat" cmpd="sng" w="19050">
              <a:solidFill>
                <a:srgbClr val="018BFF"/>
              </a:solidFill>
              <a:prstDash val="solid"/>
              <a:round/>
              <a:headEnd len="sm" w="sm" type="none"/>
              <a:tailEnd len="sm" w="sm" type="none"/>
            </a:ln>
          </p:spPr>
        </p:cxnSp>
        <p:cxnSp>
          <p:nvCxnSpPr>
            <p:cNvPr id="871" name="Google Shape;871;g2652c3dd1f4_0_258"/>
            <p:cNvCxnSpPr>
              <a:stCxn id="833" idx="6"/>
              <a:endCxn id="855" idx="3"/>
            </p:cNvCxnSpPr>
            <p:nvPr/>
          </p:nvCxnSpPr>
          <p:spPr>
            <a:xfrm flipH="1" rot="10800000">
              <a:off x="3859613" y="2802449"/>
              <a:ext cx="1246800" cy="1413000"/>
            </a:xfrm>
            <a:prstGeom prst="straightConnector1">
              <a:avLst/>
            </a:prstGeom>
            <a:noFill/>
            <a:ln cap="flat" cmpd="sng" w="19050">
              <a:solidFill>
                <a:srgbClr val="018BFF"/>
              </a:solidFill>
              <a:prstDash val="solid"/>
              <a:round/>
              <a:headEnd len="sm" w="sm" type="none"/>
              <a:tailEnd len="sm" w="sm" type="none"/>
            </a:ln>
          </p:spPr>
        </p:cxnSp>
        <p:cxnSp>
          <p:nvCxnSpPr>
            <p:cNvPr id="872" name="Google Shape;872;g2652c3dd1f4_0_258"/>
            <p:cNvCxnSpPr>
              <a:stCxn id="860" idx="6"/>
              <a:endCxn id="839" idx="3"/>
            </p:cNvCxnSpPr>
            <p:nvPr/>
          </p:nvCxnSpPr>
          <p:spPr>
            <a:xfrm flipH="1" rot="10800000">
              <a:off x="4831375" y="1417738"/>
              <a:ext cx="905700" cy="515100"/>
            </a:xfrm>
            <a:prstGeom prst="straightConnector1">
              <a:avLst/>
            </a:prstGeom>
            <a:noFill/>
            <a:ln cap="flat" cmpd="sng" w="19050">
              <a:solidFill>
                <a:srgbClr val="018BFF"/>
              </a:solidFill>
              <a:prstDash val="solid"/>
              <a:round/>
              <a:headEnd len="sm" w="sm" type="none"/>
              <a:tailEnd len="sm" w="sm" type="none"/>
            </a:ln>
          </p:spPr>
        </p:cxnSp>
      </p:grpSp>
      <p:cxnSp>
        <p:nvCxnSpPr>
          <p:cNvPr id="873" name="Google Shape;873;g2652c3dd1f4_0_258"/>
          <p:cNvCxnSpPr>
            <a:stCxn id="844" idx="3"/>
            <a:endCxn id="836" idx="7"/>
          </p:cNvCxnSpPr>
          <p:nvPr/>
        </p:nvCxnSpPr>
        <p:spPr>
          <a:xfrm flipH="1">
            <a:off x="4854173" y="2916671"/>
            <a:ext cx="718200" cy="891300"/>
          </a:xfrm>
          <a:prstGeom prst="straightConnector1">
            <a:avLst/>
          </a:prstGeom>
          <a:noFill/>
          <a:ln cap="flat" cmpd="sng" w="19050">
            <a:solidFill>
              <a:srgbClr val="018BFF"/>
            </a:solidFill>
            <a:prstDash val="solid"/>
            <a:round/>
            <a:headEnd len="sm" w="sm" type="none"/>
            <a:tailEnd len="sm" w="sm"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g2652c3dd1f4_0_208"/>
          <p:cNvSpPr txBox="1"/>
          <p:nvPr>
            <p:ph type="title"/>
          </p:nvPr>
        </p:nvSpPr>
        <p:spPr>
          <a:xfrm>
            <a:off x="490025" y="244175"/>
            <a:ext cx="8075100" cy="39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100"/>
              <a:buFont typeface="Arial"/>
              <a:buNone/>
            </a:pPr>
            <a:r>
              <a:rPr b="0" i="0" lang="en" sz="2300" u="none" cap="none" strike="noStrike">
                <a:solidFill>
                  <a:srgbClr val="000000"/>
                </a:solidFill>
                <a:latin typeface="Nunito Sans ExtraBold"/>
                <a:ea typeface="Nunito Sans ExtraBold"/>
                <a:cs typeface="Nunito Sans ExtraBold"/>
                <a:sym typeface="Nunito Sans ExtraBold"/>
              </a:rPr>
              <a:t>Advantages of using </a:t>
            </a:r>
            <a:r>
              <a:rPr b="0" i="0" lang="en" sz="2300" u="none" cap="none" strike="noStrike">
                <a:solidFill>
                  <a:srgbClr val="014063"/>
                </a:solidFill>
                <a:latin typeface="Nunito Sans ExtraBold"/>
                <a:ea typeface="Nunito Sans ExtraBold"/>
                <a:cs typeface="Nunito Sans ExtraBold"/>
                <a:sym typeface="Nunito Sans ExtraBold"/>
              </a:rPr>
              <a:t>Graph</a:t>
            </a:r>
            <a:endParaRPr b="0" i="0" sz="2300" u="none" cap="none" strike="noStrike">
              <a:solidFill>
                <a:srgbClr val="014063"/>
              </a:solidFill>
              <a:latin typeface="Nunito Sans ExtraBold"/>
              <a:ea typeface="Nunito Sans ExtraBold"/>
              <a:cs typeface="Nunito Sans ExtraBold"/>
              <a:sym typeface="Nunito Sans ExtraBold"/>
            </a:endParaRPr>
          </a:p>
        </p:txBody>
      </p:sp>
      <p:sp>
        <p:nvSpPr>
          <p:cNvPr id="879" name="Google Shape;879;g2652c3dd1f4_0_208"/>
          <p:cNvSpPr/>
          <p:nvPr/>
        </p:nvSpPr>
        <p:spPr>
          <a:xfrm>
            <a:off x="563250" y="815775"/>
            <a:ext cx="8017500" cy="3561000"/>
          </a:xfrm>
          <a:prstGeom prst="roundRect">
            <a:avLst>
              <a:gd fmla="val 3879" name="adj"/>
            </a:avLst>
          </a:prstGeom>
          <a:solidFill>
            <a:srgbClr val="FFFFFF"/>
          </a:solidFill>
          <a:ln>
            <a:noFill/>
          </a:ln>
          <a:effectLst>
            <a:outerShdw blurRad="254000" rotWithShape="0" algn="t" dir="5400000" dist="127000">
              <a:srgbClr val="041133">
                <a:alpha val="9019"/>
              </a:srgbClr>
            </a:outerShdw>
          </a:effectLst>
        </p:spPr>
        <p:txBody>
          <a:bodyPr anchorCtr="0" anchor="ctr" bIns="0" lIns="365750" spcFirstLastPara="1" rIns="365750" wrap="square" tIns="274300">
            <a:noAutofit/>
          </a:bodyPr>
          <a:lstStyle/>
          <a:p>
            <a:pPr indent="0" lvl="0" marL="0" marR="0" rtl="0" algn="l">
              <a:lnSpc>
                <a:spcPct val="13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g2652c3dd1f4_0_208"/>
          <p:cNvSpPr/>
          <p:nvPr/>
        </p:nvSpPr>
        <p:spPr>
          <a:xfrm>
            <a:off x="784975" y="1216850"/>
            <a:ext cx="1188900" cy="1188900"/>
          </a:xfrm>
          <a:prstGeom prst="ellipse">
            <a:avLst/>
          </a:prstGeom>
          <a:solidFill>
            <a:srgbClr val="018BFF"/>
          </a:solidFill>
          <a:ln cap="flat" cmpd="sng" w="9525">
            <a:solidFill>
              <a:srgbClr val="018BFF"/>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FFFFFF"/>
                </a:solidFill>
                <a:latin typeface="Oswald"/>
                <a:ea typeface="Oswald"/>
                <a:cs typeface="Oswald"/>
                <a:sym typeface="Oswald"/>
              </a:rPr>
              <a:t>FAST</a:t>
            </a:r>
            <a:endParaRPr b="0" i="0" sz="1500" u="none" cap="none" strike="noStrike">
              <a:solidFill>
                <a:srgbClr val="FFFFFF"/>
              </a:solidFill>
              <a:latin typeface="Oswald"/>
              <a:ea typeface="Oswald"/>
              <a:cs typeface="Oswald"/>
              <a:sym typeface="Oswald"/>
            </a:endParaRPr>
          </a:p>
        </p:txBody>
      </p:sp>
      <p:sp>
        <p:nvSpPr>
          <p:cNvPr id="881" name="Google Shape;881;g2652c3dd1f4_0_208"/>
          <p:cNvSpPr/>
          <p:nvPr/>
        </p:nvSpPr>
        <p:spPr>
          <a:xfrm>
            <a:off x="2358213" y="1216850"/>
            <a:ext cx="1188900" cy="1188900"/>
          </a:xfrm>
          <a:prstGeom prst="ellipse">
            <a:avLst/>
          </a:prstGeom>
          <a:solidFill>
            <a:srgbClr val="018BFF"/>
          </a:solidFill>
          <a:ln cap="flat" cmpd="sng" w="9525">
            <a:solidFill>
              <a:srgbClr val="018BFF"/>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FFFFFF"/>
                </a:solidFill>
                <a:latin typeface="Oswald"/>
                <a:ea typeface="Oswald"/>
                <a:cs typeface="Oswald"/>
                <a:sym typeface="Oswald"/>
              </a:rPr>
              <a:t>ELEGANT</a:t>
            </a:r>
            <a:endParaRPr b="0" i="0" sz="1500" u="none" cap="none" strike="noStrike">
              <a:solidFill>
                <a:srgbClr val="FFFFFF"/>
              </a:solidFill>
              <a:latin typeface="Oswald"/>
              <a:ea typeface="Oswald"/>
              <a:cs typeface="Oswald"/>
              <a:sym typeface="Oswald"/>
            </a:endParaRPr>
          </a:p>
        </p:txBody>
      </p:sp>
      <p:sp>
        <p:nvSpPr>
          <p:cNvPr id="882" name="Google Shape;882;g2652c3dd1f4_0_208"/>
          <p:cNvSpPr/>
          <p:nvPr/>
        </p:nvSpPr>
        <p:spPr>
          <a:xfrm>
            <a:off x="3931450" y="1216850"/>
            <a:ext cx="1188900" cy="1188900"/>
          </a:xfrm>
          <a:prstGeom prst="ellipse">
            <a:avLst/>
          </a:prstGeom>
          <a:solidFill>
            <a:srgbClr val="018BFF"/>
          </a:solidFill>
          <a:ln cap="flat" cmpd="sng" w="9525">
            <a:solidFill>
              <a:srgbClr val="018BFF"/>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FFFFFF"/>
                </a:solidFill>
                <a:latin typeface="Oswald"/>
                <a:ea typeface="Oswald"/>
                <a:cs typeface="Oswald"/>
                <a:sym typeface="Oswald"/>
              </a:rPr>
              <a:t>EFFICIENT</a:t>
            </a:r>
            <a:endParaRPr b="0" i="0" sz="1500" u="none" cap="none" strike="noStrike">
              <a:solidFill>
                <a:srgbClr val="FFFFFF"/>
              </a:solidFill>
              <a:latin typeface="Oswald"/>
              <a:ea typeface="Oswald"/>
              <a:cs typeface="Oswald"/>
              <a:sym typeface="Oswald"/>
            </a:endParaRPr>
          </a:p>
        </p:txBody>
      </p:sp>
      <p:sp>
        <p:nvSpPr>
          <p:cNvPr id="883" name="Google Shape;883;g2652c3dd1f4_0_208"/>
          <p:cNvSpPr/>
          <p:nvPr/>
        </p:nvSpPr>
        <p:spPr>
          <a:xfrm>
            <a:off x="5504688" y="1216850"/>
            <a:ext cx="1188900" cy="1188900"/>
          </a:xfrm>
          <a:prstGeom prst="ellipse">
            <a:avLst/>
          </a:prstGeom>
          <a:solidFill>
            <a:srgbClr val="018BFF"/>
          </a:solidFill>
          <a:ln cap="flat" cmpd="sng" w="9525">
            <a:solidFill>
              <a:srgbClr val="018BFF"/>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FFFFFF"/>
                </a:solidFill>
                <a:latin typeface="Oswald"/>
                <a:ea typeface="Oswald"/>
                <a:cs typeface="Oswald"/>
                <a:sym typeface="Oswald"/>
              </a:rPr>
              <a:t>UNIFYING</a:t>
            </a:r>
            <a:endParaRPr b="0" i="0" sz="1500" u="none" cap="none" strike="noStrike">
              <a:solidFill>
                <a:srgbClr val="FFFFFF"/>
              </a:solidFill>
              <a:latin typeface="Oswald"/>
              <a:ea typeface="Oswald"/>
              <a:cs typeface="Oswald"/>
              <a:sym typeface="Oswald"/>
            </a:endParaRPr>
          </a:p>
        </p:txBody>
      </p:sp>
      <p:sp>
        <p:nvSpPr>
          <p:cNvPr id="884" name="Google Shape;884;g2652c3dd1f4_0_208"/>
          <p:cNvSpPr/>
          <p:nvPr/>
        </p:nvSpPr>
        <p:spPr>
          <a:xfrm>
            <a:off x="7077925" y="1216850"/>
            <a:ext cx="1188900" cy="1188900"/>
          </a:xfrm>
          <a:prstGeom prst="ellipse">
            <a:avLst/>
          </a:prstGeom>
          <a:solidFill>
            <a:srgbClr val="018BFF"/>
          </a:solidFill>
          <a:ln cap="flat" cmpd="sng" w="9525">
            <a:solidFill>
              <a:srgbClr val="018BFF"/>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FFFFFF"/>
                </a:solidFill>
                <a:latin typeface="Oswald"/>
                <a:ea typeface="Oswald"/>
                <a:cs typeface="Oswald"/>
                <a:sym typeface="Oswald"/>
              </a:rPr>
              <a:t>INSIGHTFUL</a:t>
            </a:r>
            <a:endParaRPr b="0" i="0" sz="1500" u="none" cap="none" strike="noStrike">
              <a:solidFill>
                <a:srgbClr val="FFFFFF"/>
              </a:solidFill>
              <a:latin typeface="Oswald"/>
              <a:ea typeface="Oswald"/>
              <a:cs typeface="Oswald"/>
              <a:sym typeface="Oswald"/>
            </a:endParaRPr>
          </a:p>
        </p:txBody>
      </p:sp>
      <p:sp>
        <p:nvSpPr>
          <p:cNvPr id="885" name="Google Shape;885;g2652c3dd1f4_0_208"/>
          <p:cNvSpPr txBox="1"/>
          <p:nvPr/>
        </p:nvSpPr>
        <p:spPr>
          <a:xfrm>
            <a:off x="713279" y="2559325"/>
            <a:ext cx="1332300" cy="1678800"/>
          </a:xfrm>
          <a:prstGeom prst="rect">
            <a:avLst/>
          </a:prstGeom>
          <a:noFill/>
          <a:ln>
            <a:noFill/>
          </a:ln>
        </p:spPr>
        <p:txBody>
          <a:bodyPr anchorCtr="0" anchor="t" bIns="91425" lIns="91425" spcFirstLastPara="1" rIns="91425" wrap="square" tIns="91425">
            <a:normAutofit/>
          </a:bodyPr>
          <a:lstStyle/>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Relationships (and nodes) are stored in memory for real-time access </a:t>
            </a:r>
            <a:endParaRPr b="0" i="0" sz="1400" u="none" cap="none" strike="noStrike">
              <a:solidFill>
                <a:srgbClr val="000000"/>
              </a:solidFill>
              <a:latin typeface="Arial"/>
              <a:ea typeface="Arial"/>
              <a:cs typeface="Arial"/>
              <a:sym typeface="Arial"/>
            </a:endParaRPr>
          </a:p>
        </p:txBody>
      </p:sp>
      <p:sp>
        <p:nvSpPr>
          <p:cNvPr id="886" name="Google Shape;886;g2652c3dd1f4_0_208"/>
          <p:cNvSpPr txBox="1"/>
          <p:nvPr/>
        </p:nvSpPr>
        <p:spPr>
          <a:xfrm>
            <a:off x="2317340" y="2559325"/>
            <a:ext cx="1332300" cy="1678800"/>
          </a:xfrm>
          <a:prstGeom prst="rect">
            <a:avLst/>
          </a:prstGeom>
          <a:noFill/>
          <a:ln>
            <a:noFill/>
          </a:ln>
        </p:spPr>
        <p:txBody>
          <a:bodyPr anchorCtr="0" anchor="t" bIns="91425" lIns="91425" spcFirstLastPara="1" rIns="91425" wrap="square" tIns="91425">
            <a:normAutofit/>
          </a:bodyPr>
          <a:lstStyle/>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Complex business processes are simply and faithfully represented</a:t>
            </a:r>
            <a:endParaRPr b="0" i="0" sz="1400" u="none" cap="none" strike="noStrike">
              <a:solidFill>
                <a:srgbClr val="000000"/>
              </a:solidFill>
              <a:latin typeface="Arial"/>
              <a:ea typeface="Arial"/>
              <a:cs typeface="Arial"/>
              <a:sym typeface="Arial"/>
            </a:endParaRPr>
          </a:p>
        </p:txBody>
      </p:sp>
      <p:sp>
        <p:nvSpPr>
          <p:cNvPr id="887" name="Google Shape;887;g2652c3dd1f4_0_208"/>
          <p:cNvSpPr txBox="1"/>
          <p:nvPr/>
        </p:nvSpPr>
        <p:spPr>
          <a:xfrm>
            <a:off x="3921402" y="2559325"/>
            <a:ext cx="1332300" cy="1678800"/>
          </a:xfrm>
          <a:prstGeom prst="rect">
            <a:avLst/>
          </a:prstGeom>
          <a:noFill/>
          <a:ln>
            <a:noFill/>
          </a:ln>
        </p:spPr>
        <p:txBody>
          <a:bodyPr anchorCtr="0" anchor="t" bIns="91425" lIns="91425" spcFirstLastPara="1" rIns="91425" wrap="square" tIns="91425">
            <a:normAutofit/>
          </a:bodyPr>
          <a:lstStyle/>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Queries traverse locally-linked objects with consistent performance</a:t>
            </a:r>
            <a:endParaRPr b="0" i="0" sz="1400" u="none" cap="none" strike="noStrike">
              <a:solidFill>
                <a:srgbClr val="000000"/>
              </a:solidFill>
              <a:latin typeface="Arial"/>
              <a:ea typeface="Arial"/>
              <a:cs typeface="Arial"/>
              <a:sym typeface="Arial"/>
            </a:endParaRPr>
          </a:p>
        </p:txBody>
      </p:sp>
      <p:sp>
        <p:nvSpPr>
          <p:cNvPr id="888" name="Google Shape;888;g2652c3dd1f4_0_208"/>
          <p:cNvSpPr txBox="1"/>
          <p:nvPr/>
        </p:nvSpPr>
        <p:spPr>
          <a:xfrm>
            <a:off x="5525463" y="2559325"/>
            <a:ext cx="1332300" cy="1678800"/>
          </a:xfrm>
          <a:prstGeom prst="rect">
            <a:avLst/>
          </a:prstGeom>
          <a:noFill/>
          <a:ln>
            <a:noFill/>
          </a:ln>
        </p:spPr>
        <p:txBody>
          <a:bodyPr anchorCtr="0" anchor="t" bIns="91425" lIns="91425" spcFirstLastPara="1" rIns="91425" wrap="square" tIns="91425">
            <a:normAutofit/>
          </a:bodyPr>
          <a:lstStyle/>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Creates a flexible, connected</a:t>
            </a:r>
            <a:br>
              <a:rPr b="0" i="0" lang="en" sz="1400" u="none" cap="none" strike="noStrike">
                <a:solidFill>
                  <a:srgbClr val="000000"/>
                </a:solidFill>
                <a:latin typeface="Arial"/>
                <a:ea typeface="Arial"/>
                <a:cs typeface="Arial"/>
                <a:sym typeface="Arial"/>
              </a:rPr>
            </a:br>
            <a:r>
              <a:rPr b="0" i="0" lang="en" sz="1400" u="none" cap="none" strike="noStrike">
                <a:solidFill>
                  <a:srgbClr val="000000"/>
                </a:solidFill>
                <a:latin typeface="Arial"/>
                <a:ea typeface="Arial"/>
                <a:cs typeface="Arial"/>
                <a:sym typeface="Arial"/>
              </a:rPr>
              <a:t>view across disparate data domains</a:t>
            </a:r>
            <a:endParaRPr b="0" i="0" sz="1400" u="none" cap="none" strike="noStrike">
              <a:solidFill>
                <a:srgbClr val="000000"/>
              </a:solidFill>
              <a:latin typeface="Arial"/>
              <a:ea typeface="Arial"/>
              <a:cs typeface="Arial"/>
              <a:sym typeface="Arial"/>
            </a:endParaRPr>
          </a:p>
        </p:txBody>
      </p:sp>
      <p:sp>
        <p:nvSpPr>
          <p:cNvPr id="889" name="Google Shape;889;g2652c3dd1f4_0_208"/>
          <p:cNvSpPr txBox="1"/>
          <p:nvPr/>
        </p:nvSpPr>
        <p:spPr>
          <a:xfrm>
            <a:off x="7129525" y="2559325"/>
            <a:ext cx="1332300" cy="1678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Builds up</a:t>
            </a:r>
            <a:br>
              <a:rPr b="0" i="0" lang="en" sz="1400" u="none" cap="none" strike="noStrike">
                <a:solidFill>
                  <a:srgbClr val="000000"/>
                </a:solidFill>
                <a:latin typeface="Arial"/>
                <a:ea typeface="Arial"/>
                <a:cs typeface="Arial"/>
                <a:sym typeface="Arial"/>
              </a:rPr>
            </a:br>
            <a:r>
              <a:rPr b="0" i="0" lang="en" sz="1400" u="none" cap="none" strike="noStrike">
                <a:solidFill>
                  <a:srgbClr val="000000"/>
                </a:solidFill>
                <a:latin typeface="Arial"/>
                <a:ea typeface="Arial"/>
                <a:cs typeface="Arial"/>
                <a:sym typeface="Arial"/>
              </a:rPr>
              <a:t>context, enabling reasoning,  inference and predictions</a:t>
            </a:r>
            <a:endParaRPr b="0" i="0" sz="14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443"/>
          <p:cNvSpPr/>
          <p:nvPr/>
        </p:nvSpPr>
        <p:spPr>
          <a:xfrm>
            <a:off x="287258" y="875152"/>
            <a:ext cx="1172100" cy="4018500"/>
          </a:xfrm>
          <a:prstGeom prst="rect">
            <a:avLst/>
          </a:prstGeom>
          <a:solidFill>
            <a:srgbClr val="F7F7F7"/>
          </a:solidFill>
          <a:ln>
            <a:noFill/>
          </a:ln>
        </p:spPr>
        <p:txBody>
          <a:bodyPr anchorCtr="0" anchor="t" bIns="109675" lIns="137125" spcFirstLastPara="1" rIns="137125" wrap="square" tIns="109675">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78D7"/>
                </a:solidFill>
                <a:latin typeface="Arial"/>
                <a:ea typeface="Arial"/>
                <a:cs typeface="Arial"/>
                <a:sym typeface="Arial"/>
              </a:rPr>
              <a:t>DATA SOURCES</a:t>
            </a:r>
            <a:endParaRPr b="1" i="0" sz="800" u="none" cap="none" strike="noStrike">
              <a:solidFill>
                <a:srgbClr val="000000"/>
              </a:solidFill>
              <a:latin typeface="Arial"/>
              <a:ea typeface="Arial"/>
              <a:cs typeface="Arial"/>
              <a:sym typeface="Arial"/>
            </a:endParaRPr>
          </a:p>
        </p:txBody>
      </p:sp>
      <p:sp>
        <p:nvSpPr>
          <p:cNvPr id="895" name="Google Shape;895;p443"/>
          <p:cNvSpPr/>
          <p:nvPr/>
        </p:nvSpPr>
        <p:spPr>
          <a:xfrm>
            <a:off x="545862" y="4491188"/>
            <a:ext cx="979200" cy="341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896" name="Google Shape;896;p443"/>
          <p:cNvSpPr/>
          <p:nvPr/>
        </p:nvSpPr>
        <p:spPr>
          <a:xfrm>
            <a:off x="5680578" y="898243"/>
            <a:ext cx="1464900" cy="3971700"/>
          </a:xfrm>
          <a:prstGeom prst="rect">
            <a:avLst/>
          </a:prstGeom>
          <a:solidFill>
            <a:srgbClr val="F7F7F7"/>
          </a:solidFill>
          <a:ln>
            <a:noFill/>
          </a:ln>
        </p:spPr>
        <p:txBody>
          <a:bodyPr anchorCtr="0" anchor="t" bIns="109675" lIns="137125" spcFirstLastPara="1" rIns="137125" wrap="square" tIns="109675">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78D7"/>
                </a:solidFill>
                <a:latin typeface="Arial"/>
                <a:ea typeface="Arial"/>
                <a:cs typeface="Arial"/>
                <a:sym typeface="Arial"/>
              </a:rPr>
              <a:t>USE CASES</a:t>
            </a:r>
            <a:endParaRPr b="1" i="0" sz="800" u="none" cap="none" strike="noStrike">
              <a:solidFill>
                <a:srgbClr val="0078D7"/>
              </a:solidFill>
              <a:latin typeface="Arial"/>
              <a:ea typeface="Arial"/>
              <a:cs typeface="Arial"/>
              <a:sym typeface="Arial"/>
            </a:endParaRPr>
          </a:p>
        </p:txBody>
      </p:sp>
      <p:sp>
        <p:nvSpPr>
          <p:cNvPr id="897" name="Google Shape;897;p443"/>
          <p:cNvSpPr/>
          <p:nvPr/>
        </p:nvSpPr>
        <p:spPr>
          <a:xfrm>
            <a:off x="1521025" y="889000"/>
            <a:ext cx="1337700" cy="4018500"/>
          </a:xfrm>
          <a:prstGeom prst="rect">
            <a:avLst/>
          </a:prstGeom>
          <a:solidFill>
            <a:srgbClr val="F7F7F7"/>
          </a:solidFill>
          <a:ln>
            <a:noFill/>
          </a:ln>
        </p:spPr>
        <p:txBody>
          <a:bodyPr anchorCtr="0" anchor="t" bIns="109675" lIns="137125" spcFirstLastPara="1" rIns="137125" wrap="square" tIns="109675">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78D7"/>
                </a:solidFill>
                <a:latin typeface="Arial"/>
                <a:ea typeface="Arial"/>
                <a:cs typeface="Arial"/>
                <a:sym typeface="Arial"/>
              </a:rPr>
              <a:t>INGEST</a:t>
            </a:r>
            <a:endParaRPr b="1" i="0" sz="800" u="none" cap="none" strike="noStrike">
              <a:solidFill>
                <a:srgbClr val="000000"/>
              </a:solidFill>
              <a:latin typeface="Arial"/>
              <a:ea typeface="Arial"/>
              <a:cs typeface="Arial"/>
              <a:sym typeface="Arial"/>
            </a:endParaRPr>
          </a:p>
        </p:txBody>
      </p:sp>
      <p:sp>
        <p:nvSpPr>
          <p:cNvPr id="898" name="Google Shape;898;p443"/>
          <p:cNvSpPr/>
          <p:nvPr/>
        </p:nvSpPr>
        <p:spPr>
          <a:xfrm>
            <a:off x="1644298" y="1313872"/>
            <a:ext cx="1071000" cy="3445200"/>
          </a:xfrm>
          <a:prstGeom prst="roundRect">
            <a:avLst>
              <a:gd fmla="val 16667"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4823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899" name="Google Shape;899;p443"/>
          <p:cNvPicPr preferRelativeResize="0"/>
          <p:nvPr/>
        </p:nvPicPr>
        <p:blipFill rotWithShape="1">
          <a:blip r:embed="rId3">
            <a:alphaModFix/>
          </a:blip>
          <a:srcRect b="15340" l="0" r="58764" t="0"/>
          <a:stretch/>
        </p:blipFill>
        <p:spPr>
          <a:xfrm>
            <a:off x="775107" y="1416952"/>
            <a:ext cx="278562" cy="571884"/>
          </a:xfrm>
          <a:prstGeom prst="rect">
            <a:avLst/>
          </a:prstGeom>
          <a:noFill/>
          <a:ln>
            <a:noFill/>
          </a:ln>
        </p:spPr>
      </p:pic>
      <p:pic>
        <p:nvPicPr>
          <p:cNvPr descr="Graphical user interface, application&#10;&#10;Description automatically generated" id="900" name="Google Shape;900;p443"/>
          <p:cNvPicPr preferRelativeResize="0"/>
          <p:nvPr/>
        </p:nvPicPr>
        <p:blipFill rotWithShape="1">
          <a:blip r:embed="rId4">
            <a:alphaModFix/>
          </a:blip>
          <a:srcRect b="9832" l="26027" r="56331" t="37811"/>
          <a:stretch/>
        </p:blipFill>
        <p:spPr>
          <a:xfrm>
            <a:off x="817788" y="2302508"/>
            <a:ext cx="389689" cy="449335"/>
          </a:xfrm>
          <a:prstGeom prst="rect">
            <a:avLst/>
          </a:prstGeom>
          <a:noFill/>
          <a:ln>
            <a:noFill/>
          </a:ln>
        </p:spPr>
      </p:pic>
      <p:pic>
        <p:nvPicPr>
          <p:cNvPr descr="A picture containing text, tool, scissors&#10;&#10;Description automatically generated" id="901" name="Google Shape;901;p443"/>
          <p:cNvPicPr preferRelativeResize="0"/>
          <p:nvPr/>
        </p:nvPicPr>
        <p:blipFill rotWithShape="1">
          <a:blip r:embed="rId5">
            <a:alphaModFix/>
          </a:blip>
          <a:srcRect b="0" l="0" r="0" t="0"/>
          <a:stretch/>
        </p:blipFill>
        <p:spPr>
          <a:xfrm>
            <a:off x="889896" y="2954548"/>
            <a:ext cx="365806" cy="395637"/>
          </a:xfrm>
          <a:prstGeom prst="rect">
            <a:avLst/>
          </a:prstGeom>
          <a:noFill/>
          <a:ln>
            <a:noFill/>
          </a:ln>
        </p:spPr>
      </p:pic>
      <p:pic>
        <p:nvPicPr>
          <p:cNvPr descr="Graphical user interface, application&#10;&#10;Description automatically generated" id="902" name="Google Shape;902;p443"/>
          <p:cNvPicPr preferRelativeResize="0"/>
          <p:nvPr/>
        </p:nvPicPr>
        <p:blipFill rotWithShape="1">
          <a:blip r:embed="rId4">
            <a:alphaModFix/>
          </a:blip>
          <a:srcRect b="11448" l="56882" r="25840" t="38507"/>
          <a:stretch/>
        </p:blipFill>
        <p:spPr>
          <a:xfrm>
            <a:off x="1009027" y="2047974"/>
            <a:ext cx="365804" cy="411769"/>
          </a:xfrm>
          <a:prstGeom prst="rect">
            <a:avLst/>
          </a:prstGeom>
          <a:noFill/>
          <a:ln>
            <a:noFill/>
          </a:ln>
        </p:spPr>
      </p:pic>
      <p:pic>
        <p:nvPicPr>
          <p:cNvPr descr="Graphical user interface, application&#10;&#10;Description automatically generated" id="903" name="Google Shape;903;p443"/>
          <p:cNvPicPr preferRelativeResize="0"/>
          <p:nvPr/>
        </p:nvPicPr>
        <p:blipFill rotWithShape="1">
          <a:blip r:embed="rId4">
            <a:alphaModFix/>
          </a:blip>
          <a:srcRect b="11448" l="73523" r="9807" t="38507"/>
          <a:stretch/>
        </p:blipFill>
        <p:spPr>
          <a:xfrm>
            <a:off x="658153" y="2074041"/>
            <a:ext cx="330605" cy="385702"/>
          </a:xfrm>
          <a:prstGeom prst="rect">
            <a:avLst/>
          </a:prstGeom>
          <a:noFill/>
          <a:ln>
            <a:noFill/>
          </a:ln>
        </p:spPr>
      </p:pic>
      <p:pic>
        <p:nvPicPr>
          <p:cNvPr descr="Logo, company name&#10;&#10;Description automatically generated" id="904" name="Google Shape;904;p443"/>
          <p:cNvPicPr preferRelativeResize="0"/>
          <p:nvPr/>
        </p:nvPicPr>
        <p:blipFill rotWithShape="1">
          <a:blip r:embed="rId6">
            <a:alphaModFix/>
          </a:blip>
          <a:srcRect b="0" l="0" r="0" t="0"/>
          <a:stretch/>
        </p:blipFill>
        <p:spPr>
          <a:xfrm>
            <a:off x="1861673" y="2563486"/>
            <a:ext cx="685800" cy="422821"/>
          </a:xfrm>
          <a:prstGeom prst="rect">
            <a:avLst/>
          </a:prstGeom>
          <a:noFill/>
          <a:ln>
            <a:noFill/>
          </a:ln>
        </p:spPr>
      </p:pic>
      <p:grpSp>
        <p:nvGrpSpPr>
          <p:cNvPr id="905" name="Google Shape;905;p443"/>
          <p:cNvGrpSpPr/>
          <p:nvPr/>
        </p:nvGrpSpPr>
        <p:grpSpPr>
          <a:xfrm>
            <a:off x="1876836" y="1841835"/>
            <a:ext cx="573466" cy="519902"/>
            <a:chOff x="1313581" y="2626241"/>
            <a:chExt cx="685800" cy="621669"/>
          </a:xfrm>
        </p:grpSpPr>
        <p:pic>
          <p:nvPicPr>
            <p:cNvPr id="906" name="Google Shape;906;p443"/>
            <p:cNvPicPr preferRelativeResize="0"/>
            <p:nvPr/>
          </p:nvPicPr>
          <p:blipFill rotWithShape="1">
            <a:blip r:embed="rId7">
              <a:alphaModFix/>
            </a:blip>
            <a:srcRect b="0" l="0" r="0" t="0"/>
            <a:stretch/>
          </p:blipFill>
          <p:spPr>
            <a:xfrm>
              <a:off x="1476818" y="2626241"/>
              <a:ext cx="415777" cy="439292"/>
            </a:xfrm>
            <a:prstGeom prst="rect">
              <a:avLst/>
            </a:prstGeom>
            <a:noFill/>
            <a:ln>
              <a:noFill/>
            </a:ln>
          </p:spPr>
        </p:pic>
        <p:sp>
          <p:nvSpPr>
            <p:cNvPr id="907" name="Google Shape;907;p443"/>
            <p:cNvSpPr/>
            <p:nvPr/>
          </p:nvSpPr>
          <p:spPr>
            <a:xfrm>
              <a:off x="1313581" y="3061010"/>
              <a:ext cx="685800" cy="186900"/>
            </a:xfrm>
            <a:prstGeom prst="rect">
              <a:avLst/>
            </a:prstGeom>
            <a:noFill/>
            <a:ln>
              <a:noFill/>
            </a:ln>
          </p:spPr>
          <p:txBody>
            <a:bodyPr anchorCtr="0" anchor="t" bIns="33600" lIns="67225" spcFirstLastPara="1" rIns="67225" wrap="square" tIns="33600">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505050"/>
                  </a:solidFill>
                  <a:latin typeface="Arial"/>
                  <a:ea typeface="Arial"/>
                  <a:cs typeface="Arial"/>
                  <a:sym typeface="Arial"/>
                </a:rPr>
                <a:t>Apache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505050"/>
                  </a:solidFill>
                  <a:latin typeface="Arial"/>
                  <a:ea typeface="Arial"/>
                  <a:cs typeface="Arial"/>
                  <a:sym typeface="Arial"/>
                </a:rPr>
                <a:t>Hop</a:t>
              </a:r>
              <a:endParaRPr b="0" i="0" sz="1000" u="none" cap="none" strike="noStrike">
                <a:solidFill>
                  <a:srgbClr val="000000"/>
                </a:solidFill>
                <a:latin typeface="Arial"/>
                <a:ea typeface="Arial"/>
                <a:cs typeface="Arial"/>
                <a:sym typeface="Arial"/>
              </a:endParaRPr>
            </a:p>
          </p:txBody>
        </p:sp>
      </p:grpSp>
      <p:pic>
        <p:nvPicPr>
          <p:cNvPr descr="Shape&#10;&#10;Description automatically generated with low confidence" id="908" name="Google Shape;908;p443"/>
          <p:cNvPicPr preferRelativeResize="0"/>
          <p:nvPr/>
        </p:nvPicPr>
        <p:blipFill rotWithShape="1">
          <a:blip r:embed="rId3">
            <a:alphaModFix/>
          </a:blip>
          <a:srcRect b="15340" l="0" r="58764" t="0"/>
          <a:stretch/>
        </p:blipFill>
        <p:spPr>
          <a:xfrm>
            <a:off x="994849" y="1285818"/>
            <a:ext cx="278562" cy="571884"/>
          </a:xfrm>
          <a:prstGeom prst="rect">
            <a:avLst/>
          </a:prstGeom>
          <a:noFill/>
          <a:ln>
            <a:noFill/>
          </a:ln>
        </p:spPr>
      </p:pic>
      <p:pic>
        <p:nvPicPr>
          <p:cNvPr descr="Shape&#10;&#10;Description automatically generated with low confidence" id="909" name="Google Shape;909;p443"/>
          <p:cNvPicPr preferRelativeResize="0"/>
          <p:nvPr/>
        </p:nvPicPr>
        <p:blipFill rotWithShape="1">
          <a:blip r:embed="rId8">
            <a:alphaModFix/>
          </a:blip>
          <a:srcRect b="13858" l="0" r="0" t="0"/>
          <a:stretch/>
        </p:blipFill>
        <p:spPr>
          <a:xfrm>
            <a:off x="658154" y="3946218"/>
            <a:ext cx="478464" cy="412134"/>
          </a:xfrm>
          <a:prstGeom prst="rect">
            <a:avLst/>
          </a:prstGeom>
          <a:noFill/>
          <a:ln>
            <a:noFill/>
          </a:ln>
        </p:spPr>
      </p:pic>
      <p:pic>
        <p:nvPicPr>
          <p:cNvPr descr="Shape&#10;&#10;Description automatically generated with low confidence" id="910" name="Google Shape;910;p443"/>
          <p:cNvPicPr preferRelativeResize="0"/>
          <p:nvPr/>
        </p:nvPicPr>
        <p:blipFill rotWithShape="1">
          <a:blip r:embed="rId9">
            <a:alphaModFix/>
          </a:blip>
          <a:srcRect b="22450" l="0" r="0" t="0"/>
          <a:stretch/>
        </p:blipFill>
        <p:spPr>
          <a:xfrm>
            <a:off x="797704" y="4337086"/>
            <a:ext cx="301639" cy="233915"/>
          </a:xfrm>
          <a:prstGeom prst="rect">
            <a:avLst/>
          </a:prstGeom>
          <a:noFill/>
          <a:ln>
            <a:noFill/>
          </a:ln>
        </p:spPr>
      </p:pic>
      <p:pic>
        <p:nvPicPr>
          <p:cNvPr descr="Shape&#10;&#10;Description automatically generated with low confidence" id="911" name="Google Shape;911;p443"/>
          <p:cNvPicPr preferRelativeResize="0"/>
          <p:nvPr/>
        </p:nvPicPr>
        <p:blipFill rotWithShape="1">
          <a:blip r:embed="rId10">
            <a:alphaModFix/>
          </a:blip>
          <a:srcRect b="14623" l="0" r="0" t="0"/>
          <a:stretch/>
        </p:blipFill>
        <p:spPr>
          <a:xfrm>
            <a:off x="1042252" y="4103168"/>
            <a:ext cx="348710" cy="297712"/>
          </a:xfrm>
          <a:prstGeom prst="rect">
            <a:avLst/>
          </a:prstGeom>
          <a:noFill/>
          <a:ln>
            <a:noFill/>
          </a:ln>
        </p:spPr>
      </p:pic>
      <p:cxnSp>
        <p:nvCxnSpPr>
          <p:cNvPr id="912" name="Google Shape;912;p443"/>
          <p:cNvCxnSpPr/>
          <p:nvPr/>
        </p:nvCxnSpPr>
        <p:spPr>
          <a:xfrm flipH="1">
            <a:off x="484114" y="1157482"/>
            <a:ext cx="17100" cy="3662100"/>
          </a:xfrm>
          <a:prstGeom prst="straightConnector1">
            <a:avLst/>
          </a:prstGeom>
          <a:noFill/>
          <a:ln cap="flat" cmpd="sng" w="76200">
            <a:solidFill>
              <a:srgbClr val="A5A5A5"/>
            </a:solidFill>
            <a:prstDash val="solid"/>
            <a:round/>
            <a:headEnd len="med" w="med" type="triangle"/>
            <a:tailEnd len="med" w="med" type="triangle"/>
          </a:ln>
        </p:spPr>
      </p:cxnSp>
      <p:sp>
        <p:nvSpPr>
          <p:cNvPr id="913" name="Google Shape;913;p443"/>
          <p:cNvSpPr txBox="1"/>
          <p:nvPr/>
        </p:nvSpPr>
        <p:spPr>
          <a:xfrm>
            <a:off x="617427" y="1119263"/>
            <a:ext cx="11394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Structured</a:t>
            </a:r>
            <a:endParaRPr b="0" i="0" sz="900" u="none" cap="none" strike="noStrike">
              <a:solidFill>
                <a:srgbClr val="000000"/>
              </a:solidFill>
              <a:latin typeface="Arial"/>
              <a:ea typeface="Arial"/>
              <a:cs typeface="Arial"/>
              <a:sym typeface="Arial"/>
            </a:endParaRPr>
          </a:p>
        </p:txBody>
      </p:sp>
      <p:pic>
        <p:nvPicPr>
          <p:cNvPr descr="Shape&#10;&#10;Description automatically generated with low confidence" id="914" name="Google Shape;914;p443"/>
          <p:cNvPicPr preferRelativeResize="0"/>
          <p:nvPr/>
        </p:nvPicPr>
        <p:blipFill rotWithShape="1">
          <a:blip r:embed="rId11">
            <a:alphaModFix/>
          </a:blip>
          <a:srcRect b="19464" l="0" r="0" t="0"/>
          <a:stretch/>
        </p:blipFill>
        <p:spPr>
          <a:xfrm>
            <a:off x="1045018" y="3367963"/>
            <a:ext cx="216018" cy="173968"/>
          </a:xfrm>
          <a:prstGeom prst="rect">
            <a:avLst/>
          </a:prstGeom>
          <a:noFill/>
          <a:ln>
            <a:noFill/>
          </a:ln>
        </p:spPr>
      </p:pic>
      <p:sp>
        <p:nvSpPr>
          <p:cNvPr id="915" name="Google Shape;915;p443"/>
          <p:cNvSpPr txBox="1"/>
          <p:nvPr/>
        </p:nvSpPr>
        <p:spPr>
          <a:xfrm>
            <a:off x="622045" y="4532100"/>
            <a:ext cx="11394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Unstructured</a:t>
            </a:r>
            <a:endParaRPr b="0" i="0" sz="900" u="none" cap="none" strike="noStrike">
              <a:solidFill>
                <a:srgbClr val="000000"/>
              </a:solidFill>
              <a:latin typeface="Arial"/>
              <a:ea typeface="Arial"/>
              <a:cs typeface="Arial"/>
              <a:sym typeface="Arial"/>
            </a:endParaRPr>
          </a:p>
        </p:txBody>
      </p:sp>
      <p:sp>
        <p:nvSpPr>
          <p:cNvPr id="916" name="Google Shape;916;p443"/>
          <p:cNvSpPr/>
          <p:nvPr/>
        </p:nvSpPr>
        <p:spPr>
          <a:xfrm rot="-5400000">
            <a:off x="4905585" y="1937643"/>
            <a:ext cx="1828800" cy="248400"/>
          </a:xfrm>
          <a:prstGeom prst="rect">
            <a:avLst/>
          </a:prstGeom>
          <a:solidFill>
            <a:schemeClr val="dk2"/>
          </a:solidFill>
          <a:ln>
            <a:noFill/>
          </a:ln>
        </p:spPr>
        <p:txBody>
          <a:bodyPr anchorCtr="0" anchor="ctr" bIns="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DATA ANALYTICS </a:t>
            </a:r>
            <a:endParaRPr b="0" i="1" sz="800" u="none" cap="none" strike="noStrike">
              <a:solidFill>
                <a:srgbClr val="CCE7FF"/>
              </a:solidFill>
              <a:latin typeface="Arial"/>
              <a:ea typeface="Arial"/>
              <a:cs typeface="Arial"/>
              <a:sym typeface="Arial"/>
            </a:endParaRPr>
          </a:p>
        </p:txBody>
      </p:sp>
      <p:sp>
        <p:nvSpPr>
          <p:cNvPr id="917" name="Google Shape;917;p443"/>
          <p:cNvSpPr/>
          <p:nvPr/>
        </p:nvSpPr>
        <p:spPr>
          <a:xfrm rot="-5400000">
            <a:off x="5078700" y="3593125"/>
            <a:ext cx="1481700" cy="248100"/>
          </a:xfrm>
          <a:prstGeom prst="rect">
            <a:avLst/>
          </a:prstGeom>
          <a:solidFill>
            <a:schemeClr val="dk1"/>
          </a:solidFill>
          <a:ln>
            <a:noFill/>
          </a:ln>
        </p:spPr>
        <p:txBody>
          <a:bodyPr anchorCtr="0" anchor="ctr" bIns="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DATA MANAGEMENT </a:t>
            </a:r>
            <a:endParaRPr b="0" i="0" sz="800" u="none" cap="none" strike="noStrike">
              <a:solidFill>
                <a:srgbClr val="DCFDF8"/>
              </a:solidFill>
              <a:latin typeface="Arial"/>
              <a:ea typeface="Arial"/>
              <a:cs typeface="Arial"/>
              <a:sym typeface="Arial"/>
            </a:endParaRPr>
          </a:p>
        </p:txBody>
      </p:sp>
      <p:sp>
        <p:nvSpPr>
          <p:cNvPr id="918" name="Google Shape;918;p443"/>
          <p:cNvSpPr/>
          <p:nvPr/>
        </p:nvSpPr>
        <p:spPr>
          <a:xfrm>
            <a:off x="5937167" y="1182153"/>
            <a:ext cx="1077000" cy="208200"/>
          </a:xfrm>
          <a:prstGeom prst="roundRect">
            <a:avLst>
              <a:gd fmla="val 16667"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4823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800" u="none" cap="none" strike="noStrike">
                <a:solidFill>
                  <a:srgbClr val="000000"/>
                </a:solidFill>
                <a:latin typeface="Arial"/>
                <a:ea typeface="Arial"/>
                <a:cs typeface="Arial"/>
                <a:sym typeface="Arial"/>
              </a:rPr>
              <a:t>Journey Analytics</a:t>
            </a:r>
            <a:endParaRPr b="0" i="0" sz="800" u="none" cap="none" strike="noStrike">
              <a:solidFill>
                <a:srgbClr val="000000"/>
              </a:solidFill>
              <a:latin typeface="Arial"/>
              <a:ea typeface="Arial"/>
              <a:cs typeface="Arial"/>
              <a:sym typeface="Arial"/>
            </a:endParaRPr>
          </a:p>
        </p:txBody>
      </p:sp>
      <p:sp>
        <p:nvSpPr>
          <p:cNvPr id="919" name="Google Shape;919;p443"/>
          <p:cNvSpPr/>
          <p:nvPr/>
        </p:nvSpPr>
        <p:spPr>
          <a:xfrm>
            <a:off x="5938610" y="1429514"/>
            <a:ext cx="1077000" cy="208200"/>
          </a:xfrm>
          <a:prstGeom prst="roundRect">
            <a:avLst>
              <a:gd fmla="val 16667"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4823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800" u="none" cap="none" strike="noStrike">
                <a:solidFill>
                  <a:srgbClr val="000000"/>
                </a:solidFill>
                <a:latin typeface="Arial"/>
                <a:ea typeface="Arial"/>
                <a:cs typeface="Arial"/>
                <a:sym typeface="Arial"/>
              </a:rPr>
              <a:t>Risk Analytics</a:t>
            </a:r>
            <a:endParaRPr b="0" i="0" sz="800" u="none" cap="none" strike="noStrike">
              <a:solidFill>
                <a:srgbClr val="000000"/>
              </a:solidFill>
              <a:latin typeface="Arial"/>
              <a:ea typeface="Arial"/>
              <a:cs typeface="Arial"/>
              <a:sym typeface="Arial"/>
            </a:endParaRPr>
          </a:p>
        </p:txBody>
      </p:sp>
      <p:sp>
        <p:nvSpPr>
          <p:cNvPr id="920" name="Google Shape;920;p443"/>
          <p:cNvSpPr/>
          <p:nvPr/>
        </p:nvSpPr>
        <p:spPr>
          <a:xfrm>
            <a:off x="5936301" y="1672835"/>
            <a:ext cx="1077000" cy="208200"/>
          </a:xfrm>
          <a:prstGeom prst="roundRect">
            <a:avLst>
              <a:gd fmla="val 16667"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4823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800" u="none" cap="none" strike="noStrike">
                <a:solidFill>
                  <a:srgbClr val="000000"/>
                </a:solidFill>
                <a:latin typeface="Arial"/>
                <a:ea typeface="Arial"/>
                <a:cs typeface="Arial"/>
                <a:sym typeface="Arial"/>
              </a:rPr>
              <a:t>Churn Analysis</a:t>
            </a:r>
            <a:endParaRPr b="0" i="0" sz="800" u="none" cap="none" strike="noStrike">
              <a:solidFill>
                <a:srgbClr val="000000"/>
              </a:solidFill>
              <a:latin typeface="Arial"/>
              <a:ea typeface="Arial"/>
              <a:cs typeface="Arial"/>
              <a:sym typeface="Arial"/>
            </a:endParaRPr>
          </a:p>
        </p:txBody>
      </p:sp>
      <p:sp>
        <p:nvSpPr>
          <p:cNvPr id="921" name="Google Shape;921;p443"/>
          <p:cNvSpPr/>
          <p:nvPr/>
        </p:nvSpPr>
        <p:spPr>
          <a:xfrm>
            <a:off x="5931972" y="1919619"/>
            <a:ext cx="1077000" cy="208200"/>
          </a:xfrm>
          <a:prstGeom prst="roundRect">
            <a:avLst>
              <a:gd fmla="val 16667"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4823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800" u="none" cap="none" strike="noStrike">
                <a:solidFill>
                  <a:srgbClr val="000000"/>
                </a:solidFill>
                <a:latin typeface="Arial"/>
                <a:ea typeface="Arial"/>
                <a:cs typeface="Arial"/>
                <a:sym typeface="Arial"/>
              </a:rPr>
              <a:t>What-if Analysis</a:t>
            </a:r>
            <a:endParaRPr b="0" i="0" sz="800" u="none" cap="none" strike="noStrike">
              <a:solidFill>
                <a:srgbClr val="000000"/>
              </a:solidFill>
              <a:latin typeface="Arial"/>
              <a:ea typeface="Arial"/>
              <a:cs typeface="Arial"/>
              <a:sym typeface="Arial"/>
            </a:endParaRPr>
          </a:p>
        </p:txBody>
      </p:sp>
      <p:sp>
        <p:nvSpPr>
          <p:cNvPr id="922" name="Google Shape;922;p443"/>
          <p:cNvSpPr/>
          <p:nvPr/>
        </p:nvSpPr>
        <p:spPr>
          <a:xfrm>
            <a:off x="5917252" y="2397887"/>
            <a:ext cx="1077000" cy="328200"/>
          </a:xfrm>
          <a:prstGeom prst="roundRect">
            <a:avLst>
              <a:gd fmla="val 16667"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4823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800" u="none" cap="none" strike="noStrike">
                <a:solidFill>
                  <a:srgbClr val="000000"/>
                </a:solidFill>
                <a:latin typeface="Arial"/>
                <a:ea typeface="Arial"/>
                <a:cs typeface="Arial"/>
                <a:sym typeface="Arial"/>
              </a:rPr>
              <a:t>Feature Engineering &amp; ML</a:t>
            </a:r>
            <a:endParaRPr b="0" i="0" sz="800" u="none" cap="none" strike="noStrike">
              <a:solidFill>
                <a:srgbClr val="000000"/>
              </a:solidFill>
              <a:latin typeface="Arial"/>
              <a:ea typeface="Arial"/>
              <a:cs typeface="Arial"/>
              <a:sym typeface="Arial"/>
            </a:endParaRPr>
          </a:p>
        </p:txBody>
      </p:sp>
      <p:sp>
        <p:nvSpPr>
          <p:cNvPr id="923" name="Google Shape;923;p443"/>
          <p:cNvSpPr/>
          <p:nvPr/>
        </p:nvSpPr>
        <p:spPr>
          <a:xfrm>
            <a:off x="5920427" y="2767342"/>
            <a:ext cx="1077000" cy="208200"/>
          </a:xfrm>
          <a:prstGeom prst="roundRect">
            <a:avLst>
              <a:gd fmla="val 16667"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4823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800" u="none" cap="none" strike="noStrike">
                <a:solidFill>
                  <a:srgbClr val="000000"/>
                </a:solidFill>
                <a:latin typeface="Arial"/>
                <a:ea typeface="Arial"/>
                <a:cs typeface="Arial"/>
                <a:sym typeface="Arial"/>
              </a:rPr>
              <a:t>Fraud </a:t>
            </a:r>
            <a:endParaRPr b="0" i="0" sz="800" u="none" cap="none" strike="noStrike">
              <a:solidFill>
                <a:srgbClr val="000000"/>
              </a:solidFill>
              <a:latin typeface="Arial"/>
              <a:ea typeface="Arial"/>
              <a:cs typeface="Arial"/>
              <a:sym typeface="Arial"/>
            </a:endParaRPr>
          </a:p>
        </p:txBody>
      </p:sp>
      <p:sp>
        <p:nvSpPr>
          <p:cNvPr id="924" name="Google Shape;924;p443"/>
          <p:cNvSpPr/>
          <p:nvPr/>
        </p:nvSpPr>
        <p:spPr>
          <a:xfrm>
            <a:off x="5928509" y="2998828"/>
            <a:ext cx="1077000" cy="208200"/>
          </a:xfrm>
          <a:prstGeom prst="roundRect">
            <a:avLst>
              <a:gd fmla="val 16667"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4823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800" u="none" cap="none" strike="noStrike">
                <a:solidFill>
                  <a:srgbClr val="000000"/>
                </a:solidFill>
                <a:latin typeface="Arial"/>
                <a:ea typeface="Arial"/>
                <a:cs typeface="Arial"/>
                <a:sym typeface="Arial"/>
              </a:rPr>
              <a:t>Recommendations</a:t>
            </a:r>
            <a:endParaRPr b="0" i="0" sz="800" u="none" cap="none" strike="noStrike">
              <a:solidFill>
                <a:srgbClr val="000000"/>
              </a:solidFill>
              <a:latin typeface="Arial"/>
              <a:ea typeface="Arial"/>
              <a:cs typeface="Arial"/>
              <a:sym typeface="Arial"/>
            </a:endParaRPr>
          </a:p>
        </p:txBody>
      </p:sp>
      <p:sp>
        <p:nvSpPr>
          <p:cNvPr id="925" name="Google Shape;925;p443"/>
          <p:cNvSpPr/>
          <p:nvPr/>
        </p:nvSpPr>
        <p:spPr>
          <a:xfrm>
            <a:off x="5932550" y="3244744"/>
            <a:ext cx="1077000" cy="208200"/>
          </a:xfrm>
          <a:prstGeom prst="roundRect">
            <a:avLst>
              <a:gd fmla="val 16667"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4823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800" u="none" cap="none" strike="noStrike">
                <a:solidFill>
                  <a:srgbClr val="000000"/>
                </a:solidFill>
                <a:latin typeface="Arial"/>
                <a:ea typeface="Arial"/>
                <a:cs typeface="Arial"/>
                <a:sym typeface="Arial"/>
              </a:rPr>
              <a:t>Data Fabric</a:t>
            </a:r>
            <a:endParaRPr b="0" i="0" sz="800" u="none" cap="none" strike="noStrike">
              <a:solidFill>
                <a:srgbClr val="000000"/>
              </a:solidFill>
              <a:latin typeface="Arial"/>
              <a:ea typeface="Arial"/>
              <a:cs typeface="Arial"/>
              <a:sym typeface="Arial"/>
            </a:endParaRPr>
          </a:p>
        </p:txBody>
      </p:sp>
      <p:sp>
        <p:nvSpPr>
          <p:cNvPr id="926" name="Google Shape;926;p443"/>
          <p:cNvSpPr/>
          <p:nvPr/>
        </p:nvSpPr>
        <p:spPr>
          <a:xfrm>
            <a:off x="5934283" y="3486044"/>
            <a:ext cx="1077000" cy="208200"/>
          </a:xfrm>
          <a:prstGeom prst="roundRect">
            <a:avLst>
              <a:gd fmla="val 16667"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4823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800" u="none" cap="none" strike="noStrike">
                <a:solidFill>
                  <a:srgbClr val="000000"/>
                </a:solidFill>
                <a:latin typeface="Arial"/>
                <a:ea typeface="Arial"/>
                <a:cs typeface="Arial"/>
                <a:sym typeface="Arial"/>
              </a:rPr>
              <a:t>Data Compliance </a:t>
            </a:r>
            <a:endParaRPr b="0" i="0" sz="800" u="none" cap="none" strike="noStrike">
              <a:solidFill>
                <a:srgbClr val="000000"/>
              </a:solidFill>
              <a:latin typeface="Arial"/>
              <a:ea typeface="Arial"/>
              <a:cs typeface="Arial"/>
              <a:sym typeface="Arial"/>
            </a:endParaRPr>
          </a:p>
        </p:txBody>
      </p:sp>
      <p:sp>
        <p:nvSpPr>
          <p:cNvPr id="927" name="Google Shape;927;p443"/>
          <p:cNvSpPr/>
          <p:nvPr/>
        </p:nvSpPr>
        <p:spPr>
          <a:xfrm>
            <a:off x="5932263" y="3730231"/>
            <a:ext cx="1077000" cy="208200"/>
          </a:xfrm>
          <a:prstGeom prst="roundRect">
            <a:avLst>
              <a:gd fmla="val 16667"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4823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800" u="none" cap="none" strike="noStrike">
                <a:solidFill>
                  <a:srgbClr val="000000"/>
                </a:solidFill>
                <a:latin typeface="Arial"/>
                <a:ea typeface="Arial"/>
                <a:cs typeface="Arial"/>
                <a:sym typeface="Arial"/>
              </a:rPr>
              <a:t>Data Governance</a:t>
            </a:r>
            <a:endParaRPr b="0" i="0" sz="800" u="none" cap="none" strike="noStrike">
              <a:solidFill>
                <a:srgbClr val="000000"/>
              </a:solidFill>
              <a:latin typeface="Arial"/>
              <a:ea typeface="Arial"/>
              <a:cs typeface="Arial"/>
              <a:sym typeface="Arial"/>
            </a:endParaRPr>
          </a:p>
        </p:txBody>
      </p:sp>
      <p:sp>
        <p:nvSpPr>
          <p:cNvPr id="928" name="Google Shape;928;p443"/>
          <p:cNvSpPr/>
          <p:nvPr/>
        </p:nvSpPr>
        <p:spPr>
          <a:xfrm>
            <a:off x="5933994" y="3974994"/>
            <a:ext cx="1077000" cy="208200"/>
          </a:xfrm>
          <a:prstGeom prst="roundRect">
            <a:avLst>
              <a:gd fmla="val 16667"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4823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800" u="none" cap="none" strike="noStrike">
                <a:solidFill>
                  <a:srgbClr val="000000"/>
                </a:solidFill>
                <a:latin typeface="Arial"/>
                <a:ea typeface="Arial"/>
                <a:cs typeface="Arial"/>
                <a:sym typeface="Arial"/>
              </a:rPr>
              <a:t>Data Provenance</a:t>
            </a:r>
            <a:endParaRPr b="0" i="0" sz="800" u="none" cap="none" strike="noStrike">
              <a:solidFill>
                <a:srgbClr val="000000"/>
              </a:solidFill>
              <a:latin typeface="Arial"/>
              <a:ea typeface="Arial"/>
              <a:cs typeface="Arial"/>
              <a:sym typeface="Arial"/>
            </a:endParaRPr>
          </a:p>
        </p:txBody>
      </p:sp>
      <p:sp>
        <p:nvSpPr>
          <p:cNvPr id="929" name="Google Shape;929;p443"/>
          <p:cNvSpPr/>
          <p:nvPr/>
        </p:nvSpPr>
        <p:spPr>
          <a:xfrm>
            <a:off x="5932262" y="4213119"/>
            <a:ext cx="1077000" cy="208200"/>
          </a:xfrm>
          <a:prstGeom prst="roundRect">
            <a:avLst>
              <a:gd fmla="val 16667"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4823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800" u="none" cap="none" strike="noStrike">
                <a:solidFill>
                  <a:srgbClr val="000000"/>
                </a:solidFill>
                <a:latin typeface="Arial"/>
                <a:ea typeface="Arial"/>
                <a:cs typeface="Arial"/>
                <a:sym typeface="Arial"/>
              </a:rPr>
              <a:t>Data Lineage</a:t>
            </a:r>
            <a:endParaRPr b="0" i="0" sz="800" u="none" cap="none" strike="noStrike">
              <a:solidFill>
                <a:srgbClr val="000000"/>
              </a:solidFill>
              <a:latin typeface="Arial"/>
              <a:ea typeface="Arial"/>
              <a:cs typeface="Arial"/>
              <a:sym typeface="Arial"/>
            </a:endParaRPr>
          </a:p>
        </p:txBody>
      </p:sp>
      <p:sp>
        <p:nvSpPr>
          <p:cNvPr id="930" name="Google Shape;930;p443"/>
          <p:cNvSpPr/>
          <p:nvPr/>
        </p:nvSpPr>
        <p:spPr>
          <a:xfrm>
            <a:off x="5919272" y="2160919"/>
            <a:ext cx="1077000" cy="208200"/>
          </a:xfrm>
          <a:prstGeom prst="roundRect">
            <a:avLst>
              <a:gd fmla="val 16667"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4823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800" u="none" cap="none" strike="noStrike">
                <a:solidFill>
                  <a:srgbClr val="000000"/>
                </a:solidFill>
                <a:latin typeface="Arial"/>
                <a:ea typeface="Arial"/>
                <a:cs typeface="Arial"/>
                <a:sym typeface="Arial"/>
              </a:rPr>
              <a:t>Next Best Case </a:t>
            </a:r>
            <a:endParaRPr b="0" i="0" sz="800" u="none" cap="none" strike="noStrike">
              <a:solidFill>
                <a:srgbClr val="000000"/>
              </a:solidFill>
              <a:latin typeface="Arial"/>
              <a:ea typeface="Arial"/>
              <a:cs typeface="Arial"/>
              <a:sym typeface="Arial"/>
            </a:endParaRPr>
          </a:p>
        </p:txBody>
      </p:sp>
      <p:pic>
        <p:nvPicPr>
          <p:cNvPr descr="Shape&#10;&#10;Description automatically generated with low confidence" id="931" name="Google Shape;931;p443"/>
          <p:cNvPicPr preferRelativeResize="0"/>
          <p:nvPr/>
        </p:nvPicPr>
        <p:blipFill rotWithShape="1">
          <a:blip r:embed="rId11">
            <a:alphaModFix/>
          </a:blip>
          <a:srcRect b="19464" l="0" r="0" t="0"/>
          <a:stretch/>
        </p:blipFill>
        <p:spPr>
          <a:xfrm>
            <a:off x="868742" y="3415058"/>
            <a:ext cx="216018" cy="173968"/>
          </a:xfrm>
          <a:prstGeom prst="rect">
            <a:avLst/>
          </a:prstGeom>
          <a:noFill/>
          <a:ln>
            <a:noFill/>
          </a:ln>
        </p:spPr>
      </p:pic>
      <p:sp>
        <p:nvSpPr>
          <p:cNvPr id="932" name="Google Shape;932;p443"/>
          <p:cNvSpPr/>
          <p:nvPr/>
        </p:nvSpPr>
        <p:spPr>
          <a:xfrm>
            <a:off x="717875" y="3580168"/>
            <a:ext cx="685800" cy="172200"/>
          </a:xfrm>
          <a:prstGeom prst="rect">
            <a:avLst/>
          </a:prstGeom>
          <a:noFill/>
          <a:ln>
            <a:noFill/>
          </a:ln>
        </p:spPr>
        <p:txBody>
          <a:bodyPr anchorCtr="0" anchor="t" bIns="33600" lIns="67225" spcFirstLastPara="1" rIns="67225" wrap="square" tIns="33600">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505050"/>
                </a:solidFill>
                <a:latin typeface="Arial"/>
                <a:ea typeface="Arial"/>
                <a:cs typeface="Arial"/>
                <a:sym typeface="Arial"/>
              </a:rPr>
              <a:t>Ontologies</a:t>
            </a:r>
            <a:endParaRPr b="0" i="0" sz="1000" u="none" cap="none" strike="noStrike">
              <a:solidFill>
                <a:srgbClr val="000000"/>
              </a:solidFill>
              <a:latin typeface="Arial"/>
              <a:ea typeface="Arial"/>
              <a:cs typeface="Arial"/>
              <a:sym typeface="Arial"/>
            </a:endParaRPr>
          </a:p>
        </p:txBody>
      </p:sp>
      <p:pic>
        <p:nvPicPr>
          <p:cNvPr descr="Icon&#10;&#10;Description automatically generated" id="933" name="Google Shape;933;p443"/>
          <p:cNvPicPr preferRelativeResize="0"/>
          <p:nvPr/>
        </p:nvPicPr>
        <p:blipFill rotWithShape="1">
          <a:blip r:embed="rId12">
            <a:alphaModFix/>
          </a:blip>
          <a:srcRect b="9000" l="6756" r="5838" t="8654"/>
          <a:stretch/>
        </p:blipFill>
        <p:spPr>
          <a:xfrm>
            <a:off x="2021665" y="1399452"/>
            <a:ext cx="365800" cy="344631"/>
          </a:xfrm>
          <a:prstGeom prst="rect">
            <a:avLst/>
          </a:prstGeom>
          <a:noFill/>
          <a:ln>
            <a:noFill/>
          </a:ln>
        </p:spPr>
      </p:pic>
      <p:sp>
        <p:nvSpPr>
          <p:cNvPr id="934" name="Google Shape;934;p443"/>
          <p:cNvSpPr/>
          <p:nvPr/>
        </p:nvSpPr>
        <p:spPr>
          <a:xfrm>
            <a:off x="2956850" y="898250"/>
            <a:ext cx="2625600" cy="2920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935" name="Google Shape;935;p443"/>
          <p:cNvSpPr txBox="1"/>
          <p:nvPr/>
        </p:nvSpPr>
        <p:spPr>
          <a:xfrm>
            <a:off x="4421538" y="1982025"/>
            <a:ext cx="1100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000" u="none" cap="none" strike="noStrike">
                <a:solidFill>
                  <a:srgbClr val="000000"/>
                </a:solidFill>
                <a:latin typeface="Proxima Nova"/>
                <a:ea typeface="Proxima Nova"/>
                <a:cs typeface="Proxima Nova"/>
                <a:sym typeface="Proxima Nova"/>
              </a:rPr>
              <a:t>Neo4j </a:t>
            </a:r>
            <a:r>
              <a:rPr b="0" i="0" lang="en" sz="1100" u="none" cap="none" strike="noStrike">
                <a:solidFill>
                  <a:srgbClr val="000000"/>
                </a:solidFill>
                <a:latin typeface="Proxima Nova"/>
                <a:ea typeface="Proxima Nova"/>
                <a:cs typeface="Proxima Nova"/>
                <a:sym typeface="Proxima Nova"/>
              </a:rPr>
              <a:t>Bloom</a:t>
            </a:r>
            <a:endParaRPr b="0" i="0" sz="1100" u="none" cap="none" strike="noStrike">
              <a:solidFill>
                <a:srgbClr val="000000"/>
              </a:solidFill>
              <a:latin typeface="Proxima Nova"/>
              <a:ea typeface="Proxima Nova"/>
              <a:cs typeface="Proxima Nova"/>
              <a:sym typeface="Proxima Nova"/>
            </a:endParaRPr>
          </a:p>
        </p:txBody>
      </p:sp>
      <p:pic>
        <p:nvPicPr>
          <p:cNvPr id="936" name="Google Shape;936;p443"/>
          <p:cNvPicPr preferRelativeResize="0"/>
          <p:nvPr/>
        </p:nvPicPr>
        <p:blipFill rotWithShape="1">
          <a:blip r:embed="rId13">
            <a:alphaModFix/>
          </a:blip>
          <a:srcRect b="0" l="0" r="0" t="0"/>
          <a:stretch/>
        </p:blipFill>
        <p:spPr>
          <a:xfrm>
            <a:off x="4453800" y="1237675"/>
            <a:ext cx="759600" cy="751993"/>
          </a:xfrm>
          <a:prstGeom prst="rect">
            <a:avLst/>
          </a:prstGeom>
          <a:noFill/>
          <a:ln>
            <a:noFill/>
          </a:ln>
        </p:spPr>
      </p:pic>
      <p:grpSp>
        <p:nvGrpSpPr>
          <p:cNvPr id="937" name="Google Shape;937;p443"/>
          <p:cNvGrpSpPr/>
          <p:nvPr/>
        </p:nvGrpSpPr>
        <p:grpSpPr>
          <a:xfrm>
            <a:off x="3289264" y="2473804"/>
            <a:ext cx="1975963" cy="1147605"/>
            <a:chOff x="3001633" y="2577708"/>
            <a:chExt cx="2344800" cy="1459500"/>
          </a:xfrm>
        </p:grpSpPr>
        <p:sp>
          <p:nvSpPr>
            <p:cNvPr id="938" name="Google Shape;938;p443"/>
            <p:cNvSpPr/>
            <p:nvPr/>
          </p:nvSpPr>
          <p:spPr>
            <a:xfrm>
              <a:off x="3001633" y="2577708"/>
              <a:ext cx="2344800" cy="1459500"/>
            </a:xfrm>
            <a:prstGeom prst="can">
              <a:avLst>
                <a:gd fmla="val 25000" name="adj"/>
              </a:avLst>
            </a:prstGeom>
            <a:solidFill>
              <a:srgbClr val="CFE2F3"/>
            </a:solidFill>
            <a:ln cap="flat" cmpd="sng" w="12700">
              <a:solidFill>
                <a:srgbClr val="66B9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medium confidence" id="939" name="Google Shape;939;p443"/>
            <p:cNvPicPr preferRelativeResize="0"/>
            <p:nvPr/>
          </p:nvPicPr>
          <p:blipFill rotWithShape="1">
            <a:blip r:embed="rId14">
              <a:alphaModFix/>
            </a:blip>
            <a:srcRect b="0" l="0" r="0" t="0"/>
            <a:stretch/>
          </p:blipFill>
          <p:spPr>
            <a:xfrm>
              <a:off x="3909647" y="3772167"/>
              <a:ext cx="624253" cy="234095"/>
            </a:xfrm>
            <a:prstGeom prst="rect">
              <a:avLst/>
            </a:prstGeom>
            <a:noFill/>
            <a:ln>
              <a:noFill/>
            </a:ln>
          </p:spPr>
        </p:pic>
        <p:cxnSp>
          <p:nvCxnSpPr>
            <p:cNvPr id="940" name="Google Shape;940;p443"/>
            <p:cNvCxnSpPr>
              <a:stCxn id="941" idx="7"/>
            </p:cNvCxnSpPr>
            <p:nvPr/>
          </p:nvCxnSpPr>
          <p:spPr>
            <a:xfrm flipH="1" rot="10800000">
              <a:off x="3728160" y="3472771"/>
              <a:ext cx="432900" cy="206100"/>
            </a:xfrm>
            <a:prstGeom prst="straightConnector1">
              <a:avLst/>
            </a:prstGeom>
            <a:noFill/>
            <a:ln cap="flat" cmpd="sng" w="9525">
              <a:solidFill>
                <a:srgbClr val="797979"/>
              </a:solidFill>
              <a:prstDash val="solid"/>
              <a:round/>
              <a:headEnd len="sm" w="sm" type="none"/>
              <a:tailEnd len="med" w="med" type="triangle"/>
            </a:ln>
          </p:spPr>
        </p:cxnSp>
        <p:cxnSp>
          <p:nvCxnSpPr>
            <p:cNvPr id="942" name="Google Shape;942;p443"/>
            <p:cNvCxnSpPr>
              <a:stCxn id="941" idx="6"/>
              <a:endCxn id="943" idx="2"/>
            </p:cNvCxnSpPr>
            <p:nvPr/>
          </p:nvCxnSpPr>
          <p:spPr>
            <a:xfrm>
              <a:off x="3743932" y="3713767"/>
              <a:ext cx="290100" cy="2700"/>
            </a:xfrm>
            <a:prstGeom prst="straightConnector1">
              <a:avLst/>
            </a:prstGeom>
            <a:noFill/>
            <a:ln cap="flat" cmpd="sng" w="9525">
              <a:solidFill>
                <a:srgbClr val="797979"/>
              </a:solidFill>
              <a:prstDash val="solid"/>
              <a:round/>
              <a:headEnd len="sm" w="sm" type="none"/>
              <a:tailEnd len="med" w="med" type="triangle"/>
            </a:ln>
          </p:spPr>
        </p:cxnSp>
        <p:cxnSp>
          <p:nvCxnSpPr>
            <p:cNvPr id="944" name="Google Shape;944;p443"/>
            <p:cNvCxnSpPr>
              <a:stCxn id="945" idx="6"/>
              <a:endCxn id="946" idx="3"/>
            </p:cNvCxnSpPr>
            <p:nvPr/>
          </p:nvCxnSpPr>
          <p:spPr>
            <a:xfrm flipH="1" rot="10800000">
              <a:off x="3194221" y="3456489"/>
              <a:ext cx="500700" cy="228900"/>
            </a:xfrm>
            <a:prstGeom prst="straightConnector1">
              <a:avLst/>
            </a:prstGeom>
            <a:noFill/>
            <a:ln cap="flat" cmpd="sng" w="9525">
              <a:solidFill>
                <a:srgbClr val="797979"/>
              </a:solidFill>
              <a:prstDash val="solid"/>
              <a:round/>
              <a:headEnd len="med" w="med" type="triangle"/>
              <a:tailEnd len="med" w="med" type="triangle"/>
            </a:ln>
          </p:spPr>
        </p:cxnSp>
        <p:cxnSp>
          <p:nvCxnSpPr>
            <p:cNvPr id="947" name="Google Shape;947;p443"/>
            <p:cNvCxnSpPr>
              <a:stCxn id="948" idx="6"/>
              <a:endCxn id="949" idx="2"/>
            </p:cNvCxnSpPr>
            <p:nvPr/>
          </p:nvCxnSpPr>
          <p:spPr>
            <a:xfrm flipH="1" rot="10800000">
              <a:off x="4268628" y="3394478"/>
              <a:ext cx="391500" cy="51000"/>
            </a:xfrm>
            <a:prstGeom prst="straightConnector1">
              <a:avLst/>
            </a:prstGeom>
            <a:noFill/>
            <a:ln cap="flat" cmpd="sng" w="9525">
              <a:solidFill>
                <a:srgbClr val="797979"/>
              </a:solidFill>
              <a:prstDash val="solid"/>
              <a:round/>
              <a:headEnd len="med" w="med" type="triangle"/>
              <a:tailEnd len="med" w="med" type="triangle"/>
            </a:ln>
          </p:spPr>
        </p:cxnSp>
        <p:cxnSp>
          <p:nvCxnSpPr>
            <p:cNvPr id="950" name="Google Shape;950;p443"/>
            <p:cNvCxnSpPr>
              <a:stCxn id="951" idx="3"/>
              <a:endCxn id="945" idx="7"/>
            </p:cNvCxnSpPr>
            <p:nvPr/>
          </p:nvCxnSpPr>
          <p:spPr>
            <a:xfrm flipH="1">
              <a:off x="3178509" y="3483236"/>
              <a:ext cx="106500" cy="167400"/>
            </a:xfrm>
            <a:prstGeom prst="straightConnector1">
              <a:avLst/>
            </a:prstGeom>
            <a:noFill/>
            <a:ln cap="flat" cmpd="sng" w="9525">
              <a:solidFill>
                <a:srgbClr val="797979"/>
              </a:solidFill>
              <a:prstDash val="solid"/>
              <a:round/>
              <a:headEnd len="sm" w="sm" type="none"/>
              <a:tailEnd len="med" w="med" type="triangle"/>
            </a:ln>
          </p:spPr>
        </p:cxnSp>
        <p:cxnSp>
          <p:nvCxnSpPr>
            <p:cNvPr id="952" name="Google Shape;952;p443"/>
            <p:cNvCxnSpPr>
              <a:stCxn id="953" idx="6"/>
              <a:endCxn id="954" idx="2"/>
            </p:cNvCxnSpPr>
            <p:nvPr/>
          </p:nvCxnSpPr>
          <p:spPr>
            <a:xfrm flipH="1" rot="10800000">
              <a:off x="4492132" y="3669422"/>
              <a:ext cx="245700" cy="55500"/>
            </a:xfrm>
            <a:prstGeom prst="straightConnector1">
              <a:avLst/>
            </a:prstGeom>
            <a:noFill/>
            <a:ln cap="flat" cmpd="sng" w="9525">
              <a:solidFill>
                <a:srgbClr val="797979"/>
              </a:solidFill>
              <a:prstDash val="solid"/>
              <a:round/>
              <a:headEnd len="med" w="med" type="triangle"/>
              <a:tailEnd len="med" w="med" type="triangle"/>
            </a:ln>
          </p:spPr>
        </p:cxnSp>
        <p:cxnSp>
          <p:nvCxnSpPr>
            <p:cNvPr id="955" name="Google Shape;955;p443"/>
            <p:cNvCxnSpPr>
              <a:stCxn id="954" idx="6"/>
            </p:cNvCxnSpPr>
            <p:nvPr/>
          </p:nvCxnSpPr>
          <p:spPr>
            <a:xfrm>
              <a:off x="4845552" y="3669538"/>
              <a:ext cx="243900" cy="15900"/>
            </a:xfrm>
            <a:prstGeom prst="straightConnector1">
              <a:avLst/>
            </a:prstGeom>
            <a:noFill/>
            <a:ln cap="flat" cmpd="sng" w="9525">
              <a:solidFill>
                <a:srgbClr val="797979"/>
              </a:solidFill>
              <a:prstDash val="solid"/>
              <a:round/>
              <a:headEnd len="med" w="med" type="triangle"/>
              <a:tailEnd len="med" w="med" type="triangle"/>
            </a:ln>
          </p:spPr>
        </p:cxnSp>
        <p:cxnSp>
          <p:nvCxnSpPr>
            <p:cNvPr id="956" name="Google Shape;956;p443"/>
            <p:cNvCxnSpPr>
              <a:stCxn id="949" idx="4"/>
              <a:endCxn id="954" idx="0"/>
            </p:cNvCxnSpPr>
            <p:nvPr/>
          </p:nvCxnSpPr>
          <p:spPr>
            <a:xfrm>
              <a:off x="4713882" y="3443963"/>
              <a:ext cx="77700" cy="176100"/>
            </a:xfrm>
            <a:prstGeom prst="straightConnector1">
              <a:avLst/>
            </a:prstGeom>
            <a:noFill/>
            <a:ln cap="flat" cmpd="sng" w="9525">
              <a:solidFill>
                <a:srgbClr val="797979"/>
              </a:solidFill>
              <a:prstDash val="solid"/>
              <a:round/>
              <a:headEnd len="med" w="med" type="triangle"/>
              <a:tailEnd len="med" w="med" type="triangle"/>
            </a:ln>
          </p:spPr>
        </p:cxnSp>
        <p:cxnSp>
          <p:nvCxnSpPr>
            <p:cNvPr id="957" name="Google Shape;957;p443"/>
            <p:cNvCxnSpPr>
              <a:endCxn id="953" idx="1"/>
            </p:cNvCxnSpPr>
            <p:nvPr/>
          </p:nvCxnSpPr>
          <p:spPr>
            <a:xfrm>
              <a:off x="4246304" y="3494726"/>
              <a:ext cx="153900" cy="195300"/>
            </a:xfrm>
            <a:prstGeom prst="straightConnector1">
              <a:avLst/>
            </a:prstGeom>
            <a:noFill/>
            <a:ln cap="flat" cmpd="sng" w="9525">
              <a:solidFill>
                <a:srgbClr val="797979"/>
              </a:solidFill>
              <a:prstDash val="solid"/>
              <a:round/>
              <a:headEnd len="med" w="med" type="triangle"/>
              <a:tailEnd len="med" w="med" type="triangle"/>
            </a:ln>
          </p:spPr>
        </p:cxnSp>
        <p:cxnSp>
          <p:nvCxnSpPr>
            <p:cNvPr id="958" name="Google Shape;958;p443"/>
            <p:cNvCxnSpPr>
              <a:stCxn id="949" idx="6"/>
            </p:cNvCxnSpPr>
            <p:nvPr/>
          </p:nvCxnSpPr>
          <p:spPr>
            <a:xfrm>
              <a:off x="4767732" y="3394613"/>
              <a:ext cx="206100" cy="91200"/>
            </a:xfrm>
            <a:prstGeom prst="straightConnector1">
              <a:avLst/>
            </a:prstGeom>
            <a:noFill/>
            <a:ln cap="flat" cmpd="sng" w="9525">
              <a:solidFill>
                <a:srgbClr val="797979"/>
              </a:solidFill>
              <a:prstDash val="solid"/>
              <a:round/>
              <a:headEnd len="sm" w="sm" type="none"/>
              <a:tailEnd len="med" w="med" type="triangle"/>
            </a:ln>
          </p:spPr>
        </p:cxnSp>
        <p:sp>
          <p:nvSpPr>
            <p:cNvPr id="951" name="Google Shape;951;p443"/>
            <p:cNvSpPr/>
            <p:nvPr/>
          </p:nvSpPr>
          <p:spPr>
            <a:xfrm>
              <a:off x="3269237" y="3398990"/>
              <a:ext cx="107700" cy="98700"/>
            </a:xfrm>
            <a:prstGeom prst="ellipse">
              <a:avLst/>
            </a:prstGeom>
            <a:solidFill>
              <a:srgbClr val="66B9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Nunito Sans"/>
                <a:ea typeface="Nunito Sans"/>
                <a:cs typeface="Nunito Sans"/>
                <a:sym typeface="Nunito Sans"/>
              </a:endParaRPr>
            </a:p>
          </p:txBody>
        </p:sp>
        <p:sp>
          <p:nvSpPr>
            <p:cNvPr id="945" name="Google Shape;945;p443"/>
            <p:cNvSpPr/>
            <p:nvPr/>
          </p:nvSpPr>
          <p:spPr>
            <a:xfrm>
              <a:off x="3086521" y="3636039"/>
              <a:ext cx="107700" cy="98700"/>
            </a:xfrm>
            <a:prstGeom prst="ellipse">
              <a:avLst/>
            </a:prstGeom>
            <a:solidFill>
              <a:srgbClr val="05A18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Nunito Sans"/>
                <a:ea typeface="Nunito Sans"/>
                <a:cs typeface="Nunito Sans"/>
                <a:sym typeface="Nunito Sans"/>
              </a:endParaRPr>
            </a:p>
          </p:txBody>
        </p:sp>
        <p:sp>
          <p:nvSpPr>
            <p:cNvPr id="948" name="Google Shape;948;p443"/>
            <p:cNvSpPr/>
            <p:nvPr/>
          </p:nvSpPr>
          <p:spPr>
            <a:xfrm>
              <a:off x="4160928" y="3396128"/>
              <a:ext cx="107700" cy="98700"/>
            </a:xfrm>
            <a:prstGeom prst="ellipse">
              <a:avLst/>
            </a:prstGeom>
            <a:solidFill>
              <a:srgbClr val="F46F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Nunito Sans"/>
                <a:ea typeface="Nunito Sans"/>
                <a:cs typeface="Nunito Sans"/>
                <a:sym typeface="Nunito Sans"/>
              </a:endParaRPr>
            </a:p>
          </p:txBody>
        </p:sp>
        <p:sp>
          <p:nvSpPr>
            <p:cNvPr id="943" name="Google Shape;943;p443"/>
            <p:cNvSpPr/>
            <p:nvPr/>
          </p:nvSpPr>
          <p:spPr>
            <a:xfrm>
              <a:off x="4034024" y="3667205"/>
              <a:ext cx="107700" cy="987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Nunito Sans"/>
                <a:ea typeface="Nunito Sans"/>
                <a:cs typeface="Nunito Sans"/>
                <a:sym typeface="Nunito Sans"/>
              </a:endParaRPr>
            </a:p>
          </p:txBody>
        </p:sp>
        <p:sp>
          <p:nvSpPr>
            <p:cNvPr id="953" name="Google Shape;953;p443"/>
            <p:cNvSpPr/>
            <p:nvPr/>
          </p:nvSpPr>
          <p:spPr>
            <a:xfrm>
              <a:off x="4384432" y="3675572"/>
              <a:ext cx="107700" cy="98700"/>
            </a:xfrm>
            <a:prstGeom prst="ellipse">
              <a:avLst/>
            </a:prstGeom>
            <a:solidFill>
              <a:srgbClr val="F46F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Nunito Sans"/>
                <a:ea typeface="Nunito Sans"/>
                <a:cs typeface="Nunito Sans"/>
                <a:sym typeface="Nunito Sans"/>
              </a:endParaRPr>
            </a:p>
          </p:txBody>
        </p:sp>
        <p:sp>
          <p:nvSpPr>
            <p:cNvPr id="949" name="Google Shape;949;p443"/>
            <p:cNvSpPr/>
            <p:nvPr/>
          </p:nvSpPr>
          <p:spPr>
            <a:xfrm>
              <a:off x="4660032" y="3345263"/>
              <a:ext cx="107700" cy="98700"/>
            </a:xfrm>
            <a:prstGeom prst="ellipse">
              <a:avLst/>
            </a:prstGeom>
            <a:solidFill>
              <a:srgbClr val="05A18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Nunito Sans"/>
                <a:ea typeface="Nunito Sans"/>
                <a:cs typeface="Nunito Sans"/>
                <a:sym typeface="Nunito Sans"/>
              </a:endParaRPr>
            </a:p>
          </p:txBody>
        </p:sp>
        <p:sp>
          <p:nvSpPr>
            <p:cNvPr id="954" name="Google Shape;954;p443"/>
            <p:cNvSpPr/>
            <p:nvPr/>
          </p:nvSpPr>
          <p:spPr>
            <a:xfrm>
              <a:off x="4737852" y="3620188"/>
              <a:ext cx="107700" cy="98700"/>
            </a:xfrm>
            <a:prstGeom prst="ellipse">
              <a:avLst/>
            </a:prstGeom>
            <a:solidFill>
              <a:srgbClr val="05A18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Nunito Sans"/>
                <a:ea typeface="Nunito Sans"/>
                <a:cs typeface="Nunito Sans"/>
                <a:sym typeface="Nunito Sans"/>
              </a:endParaRPr>
            </a:p>
          </p:txBody>
        </p:sp>
        <p:sp>
          <p:nvSpPr>
            <p:cNvPr id="946" name="Google Shape;946;p443"/>
            <p:cNvSpPr/>
            <p:nvPr/>
          </p:nvSpPr>
          <p:spPr>
            <a:xfrm>
              <a:off x="3679025" y="3372127"/>
              <a:ext cx="107700" cy="987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Nunito Sans"/>
                <a:ea typeface="Nunito Sans"/>
                <a:cs typeface="Nunito Sans"/>
                <a:sym typeface="Nunito Sans"/>
              </a:endParaRPr>
            </a:p>
          </p:txBody>
        </p:sp>
        <p:sp>
          <p:nvSpPr>
            <p:cNvPr id="941" name="Google Shape;941;p443"/>
            <p:cNvSpPr/>
            <p:nvPr/>
          </p:nvSpPr>
          <p:spPr>
            <a:xfrm>
              <a:off x="3636232" y="3664417"/>
              <a:ext cx="107700" cy="987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Nunito Sans"/>
                <a:ea typeface="Nunito Sans"/>
                <a:cs typeface="Nunito Sans"/>
                <a:sym typeface="Nunito Sans"/>
              </a:endParaRPr>
            </a:p>
          </p:txBody>
        </p:sp>
        <p:cxnSp>
          <p:nvCxnSpPr>
            <p:cNvPr id="959" name="Google Shape;959;p443"/>
            <p:cNvCxnSpPr/>
            <p:nvPr/>
          </p:nvCxnSpPr>
          <p:spPr>
            <a:xfrm flipH="1" rot="10800000">
              <a:off x="3688833" y="3472082"/>
              <a:ext cx="30300" cy="187800"/>
            </a:xfrm>
            <a:prstGeom prst="straightConnector1">
              <a:avLst/>
            </a:prstGeom>
            <a:noFill/>
            <a:ln cap="flat" cmpd="sng" w="9525">
              <a:solidFill>
                <a:srgbClr val="797979"/>
              </a:solidFill>
              <a:prstDash val="solid"/>
              <a:round/>
              <a:headEnd len="med" w="med" type="triangle"/>
              <a:tailEnd len="med" w="med" type="triangle"/>
            </a:ln>
          </p:spPr>
        </p:cxnSp>
        <p:pic>
          <p:nvPicPr>
            <p:cNvPr descr="Shape&#10;&#10;Description automatically generated with low confidence" id="960" name="Google Shape;960;p443"/>
            <p:cNvPicPr preferRelativeResize="0"/>
            <p:nvPr/>
          </p:nvPicPr>
          <p:blipFill rotWithShape="1">
            <a:blip r:embed="rId11">
              <a:alphaModFix/>
            </a:blip>
            <a:srcRect b="19464" l="0" r="0" t="0"/>
            <a:stretch/>
          </p:blipFill>
          <p:spPr>
            <a:xfrm>
              <a:off x="4862877" y="2931534"/>
              <a:ext cx="193674" cy="143063"/>
            </a:xfrm>
            <a:prstGeom prst="rect">
              <a:avLst/>
            </a:prstGeom>
            <a:noFill/>
            <a:ln>
              <a:noFill/>
            </a:ln>
          </p:spPr>
        </p:pic>
        <p:pic>
          <p:nvPicPr>
            <p:cNvPr descr="Shape&#10;&#10;Description automatically generated with low confidence" id="961" name="Google Shape;961;p443"/>
            <p:cNvPicPr preferRelativeResize="0"/>
            <p:nvPr/>
          </p:nvPicPr>
          <p:blipFill rotWithShape="1">
            <a:blip r:embed="rId11">
              <a:alphaModFix/>
            </a:blip>
            <a:srcRect b="19464" l="0" r="0" t="0"/>
            <a:stretch/>
          </p:blipFill>
          <p:spPr>
            <a:xfrm>
              <a:off x="4596687" y="3113670"/>
              <a:ext cx="193674" cy="143063"/>
            </a:xfrm>
            <a:prstGeom prst="rect">
              <a:avLst/>
            </a:prstGeom>
            <a:noFill/>
            <a:ln>
              <a:noFill/>
            </a:ln>
          </p:spPr>
        </p:pic>
        <p:sp>
          <p:nvSpPr>
            <p:cNvPr id="962" name="Google Shape;962;p443"/>
            <p:cNvSpPr/>
            <p:nvPr/>
          </p:nvSpPr>
          <p:spPr>
            <a:xfrm>
              <a:off x="5091110" y="3632149"/>
              <a:ext cx="107700" cy="987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Nunito Sans"/>
                <a:ea typeface="Nunito Sans"/>
                <a:cs typeface="Nunito Sans"/>
                <a:sym typeface="Nunito Sans"/>
              </a:endParaRPr>
            </a:p>
          </p:txBody>
        </p:sp>
        <p:sp>
          <p:nvSpPr>
            <p:cNvPr id="963" name="Google Shape;963;p443"/>
            <p:cNvSpPr/>
            <p:nvPr/>
          </p:nvSpPr>
          <p:spPr>
            <a:xfrm>
              <a:off x="4973630" y="3450715"/>
              <a:ext cx="107700" cy="987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Nunito Sans"/>
                <a:ea typeface="Nunito Sans"/>
                <a:cs typeface="Nunito Sans"/>
                <a:sym typeface="Nunito Sans"/>
              </a:endParaRPr>
            </a:p>
          </p:txBody>
        </p:sp>
        <p:cxnSp>
          <p:nvCxnSpPr>
            <p:cNvPr id="964" name="Google Shape;964;p443"/>
            <p:cNvCxnSpPr/>
            <p:nvPr/>
          </p:nvCxnSpPr>
          <p:spPr>
            <a:xfrm>
              <a:off x="5048056" y="3537034"/>
              <a:ext cx="74400" cy="113700"/>
            </a:xfrm>
            <a:prstGeom prst="straightConnector1">
              <a:avLst/>
            </a:prstGeom>
            <a:noFill/>
            <a:ln cap="flat" cmpd="sng" w="9525">
              <a:solidFill>
                <a:srgbClr val="797979"/>
              </a:solidFill>
              <a:prstDash val="solid"/>
              <a:round/>
              <a:headEnd len="med" w="med" type="triangle"/>
              <a:tailEnd len="med" w="med" type="triangle"/>
            </a:ln>
          </p:spPr>
        </p:cxnSp>
        <p:pic>
          <p:nvPicPr>
            <p:cNvPr descr="Shape&#10;&#10;Description automatically generated with low confidence" id="965" name="Google Shape;965;p443"/>
            <p:cNvPicPr preferRelativeResize="0"/>
            <p:nvPr/>
          </p:nvPicPr>
          <p:blipFill rotWithShape="1">
            <a:blip r:embed="rId11">
              <a:alphaModFix/>
            </a:blip>
            <a:srcRect b="19464" l="0" r="0" t="0"/>
            <a:stretch/>
          </p:blipFill>
          <p:spPr>
            <a:xfrm>
              <a:off x="3133061" y="2940374"/>
              <a:ext cx="193674" cy="143063"/>
            </a:xfrm>
            <a:prstGeom prst="rect">
              <a:avLst/>
            </a:prstGeom>
            <a:noFill/>
            <a:ln>
              <a:noFill/>
            </a:ln>
          </p:spPr>
        </p:pic>
        <p:pic>
          <p:nvPicPr>
            <p:cNvPr descr="Shape&#10;&#10;Description automatically generated with low confidence" id="966" name="Google Shape;966;p443"/>
            <p:cNvPicPr preferRelativeResize="0"/>
            <p:nvPr/>
          </p:nvPicPr>
          <p:blipFill rotWithShape="1">
            <a:blip r:embed="rId11">
              <a:alphaModFix/>
            </a:blip>
            <a:srcRect b="19464" l="0" r="0" t="0"/>
            <a:stretch/>
          </p:blipFill>
          <p:spPr>
            <a:xfrm>
              <a:off x="3958561" y="3011905"/>
              <a:ext cx="193674" cy="143063"/>
            </a:xfrm>
            <a:prstGeom prst="rect">
              <a:avLst/>
            </a:prstGeom>
            <a:noFill/>
            <a:ln>
              <a:noFill/>
            </a:ln>
          </p:spPr>
        </p:pic>
        <p:cxnSp>
          <p:nvCxnSpPr>
            <p:cNvPr id="967" name="Google Shape;967;p443"/>
            <p:cNvCxnSpPr>
              <a:stCxn id="966" idx="3"/>
              <a:endCxn id="960" idx="1"/>
            </p:cNvCxnSpPr>
            <p:nvPr/>
          </p:nvCxnSpPr>
          <p:spPr>
            <a:xfrm flipH="1" rot="10800000">
              <a:off x="4152235" y="3003037"/>
              <a:ext cx="710700" cy="80400"/>
            </a:xfrm>
            <a:prstGeom prst="straightConnector1">
              <a:avLst/>
            </a:prstGeom>
            <a:noFill/>
            <a:ln cap="flat" cmpd="sng" w="9525">
              <a:solidFill>
                <a:srgbClr val="797979"/>
              </a:solidFill>
              <a:prstDash val="solid"/>
              <a:round/>
              <a:headEnd len="med" w="med" type="triangle"/>
              <a:tailEnd len="med" w="med" type="triangle"/>
            </a:ln>
          </p:spPr>
        </p:cxnSp>
        <p:cxnSp>
          <p:nvCxnSpPr>
            <p:cNvPr id="968" name="Google Shape;968;p443"/>
            <p:cNvCxnSpPr>
              <a:stCxn id="965" idx="3"/>
              <a:endCxn id="966" idx="1"/>
            </p:cNvCxnSpPr>
            <p:nvPr/>
          </p:nvCxnSpPr>
          <p:spPr>
            <a:xfrm>
              <a:off x="3326735" y="3011906"/>
              <a:ext cx="631800" cy="71400"/>
            </a:xfrm>
            <a:prstGeom prst="straightConnector1">
              <a:avLst/>
            </a:prstGeom>
            <a:noFill/>
            <a:ln cap="flat" cmpd="sng" w="9525">
              <a:solidFill>
                <a:srgbClr val="797979"/>
              </a:solidFill>
              <a:prstDash val="solid"/>
              <a:round/>
              <a:headEnd len="med" w="med" type="triangle"/>
              <a:tailEnd len="med" w="med" type="triangle"/>
            </a:ln>
          </p:spPr>
        </p:cxnSp>
        <p:cxnSp>
          <p:nvCxnSpPr>
            <p:cNvPr id="969" name="Google Shape;969;p443"/>
            <p:cNvCxnSpPr>
              <a:endCxn id="961" idx="1"/>
            </p:cNvCxnSpPr>
            <p:nvPr/>
          </p:nvCxnSpPr>
          <p:spPr>
            <a:xfrm>
              <a:off x="4133187" y="3096102"/>
              <a:ext cx="463500" cy="89100"/>
            </a:xfrm>
            <a:prstGeom prst="straightConnector1">
              <a:avLst/>
            </a:prstGeom>
            <a:noFill/>
            <a:ln cap="flat" cmpd="sng" w="9525">
              <a:solidFill>
                <a:srgbClr val="797979"/>
              </a:solidFill>
              <a:prstDash val="solid"/>
              <a:round/>
              <a:headEnd len="med" w="med" type="triangle"/>
              <a:tailEnd len="med" w="med" type="triangle"/>
            </a:ln>
          </p:spPr>
        </p:cxnSp>
        <p:cxnSp>
          <p:nvCxnSpPr>
            <p:cNvPr id="970" name="Google Shape;970;p443"/>
            <p:cNvCxnSpPr>
              <a:endCxn id="951" idx="0"/>
            </p:cNvCxnSpPr>
            <p:nvPr/>
          </p:nvCxnSpPr>
          <p:spPr>
            <a:xfrm>
              <a:off x="3246887" y="3088190"/>
              <a:ext cx="76200" cy="310800"/>
            </a:xfrm>
            <a:prstGeom prst="straightConnector1">
              <a:avLst/>
            </a:prstGeom>
            <a:noFill/>
            <a:ln cap="flat" cmpd="sng" w="9525">
              <a:solidFill>
                <a:srgbClr val="797979"/>
              </a:solidFill>
              <a:prstDash val="dot"/>
              <a:round/>
              <a:headEnd len="med" w="med" type="triangle"/>
              <a:tailEnd len="med" w="med" type="triangle"/>
            </a:ln>
          </p:spPr>
        </p:cxnSp>
        <p:cxnSp>
          <p:nvCxnSpPr>
            <p:cNvPr id="971" name="Google Shape;971;p443"/>
            <p:cNvCxnSpPr>
              <a:endCxn id="962" idx="7"/>
            </p:cNvCxnSpPr>
            <p:nvPr/>
          </p:nvCxnSpPr>
          <p:spPr>
            <a:xfrm>
              <a:off x="5012338" y="3082003"/>
              <a:ext cx="170700" cy="564600"/>
            </a:xfrm>
            <a:prstGeom prst="straightConnector1">
              <a:avLst/>
            </a:prstGeom>
            <a:noFill/>
            <a:ln cap="flat" cmpd="sng" w="9525">
              <a:solidFill>
                <a:srgbClr val="797979"/>
              </a:solidFill>
              <a:prstDash val="dot"/>
              <a:round/>
              <a:headEnd len="sm" w="sm" type="none"/>
              <a:tailEnd len="med" w="med" type="triangle"/>
            </a:ln>
          </p:spPr>
        </p:cxnSp>
        <p:cxnSp>
          <p:nvCxnSpPr>
            <p:cNvPr id="972" name="Google Shape;972;p443"/>
            <p:cNvCxnSpPr/>
            <p:nvPr/>
          </p:nvCxnSpPr>
          <p:spPr>
            <a:xfrm>
              <a:off x="4059772" y="3170887"/>
              <a:ext cx="99600" cy="245400"/>
            </a:xfrm>
            <a:prstGeom prst="straightConnector1">
              <a:avLst/>
            </a:prstGeom>
            <a:noFill/>
            <a:ln cap="flat" cmpd="sng" w="9525">
              <a:solidFill>
                <a:srgbClr val="797979"/>
              </a:solidFill>
              <a:prstDash val="dot"/>
              <a:round/>
              <a:headEnd len="med" w="med" type="triangle"/>
              <a:tailEnd len="med" w="med" type="triangle"/>
            </a:ln>
          </p:spPr>
        </p:cxnSp>
        <p:cxnSp>
          <p:nvCxnSpPr>
            <p:cNvPr id="973" name="Google Shape;973;p443"/>
            <p:cNvCxnSpPr/>
            <p:nvPr/>
          </p:nvCxnSpPr>
          <p:spPr>
            <a:xfrm flipH="1">
              <a:off x="3733872" y="3164537"/>
              <a:ext cx="275100" cy="505800"/>
            </a:xfrm>
            <a:prstGeom prst="straightConnector1">
              <a:avLst/>
            </a:prstGeom>
            <a:noFill/>
            <a:ln cap="flat" cmpd="sng" w="9525">
              <a:solidFill>
                <a:srgbClr val="797979"/>
              </a:solidFill>
              <a:prstDash val="dot"/>
              <a:round/>
              <a:headEnd len="sm" w="sm" type="none"/>
              <a:tailEnd len="med" w="med" type="triangle"/>
            </a:ln>
          </p:spPr>
        </p:cxnSp>
        <p:cxnSp>
          <p:nvCxnSpPr>
            <p:cNvPr id="974" name="Google Shape;974;p443"/>
            <p:cNvCxnSpPr>
              <a:endCxn id="963" idx="0"/>
            </p:cNvCxnSpPr>
            <p:nvPr/>
          </p:nvCxnSpPr>
          <p:spPr>
            <a:xfrm>
              <a:off x="4730180" y="3203515"/>
              <a:ext cx="297300" cy="247200"/>
            </a:xfrm>
            <a:prstGeom prst="straightConnector1">
              <a:avLst/>
            </a:prstGeom>
            <a:noFill/>
            <a:ln cap="flat" cmpd="sng" w="9525">
              <a:solidFill>
                <a:srgbClr val="797979"/>
              </a:solidFill>
              <a:prstDash val="dot"/>
              <a:round/>
              <a:headEnd len="med" w="med" type="triangle"/>
              <a:tailEnd len="med" w="med" type="triangle"/>
            </a:ln>
          </p:spPr>
        </p:cxnSp>
      </p:grpSp>
      <p:sp>
        <p:nvSpPr>
          <p:cNvPr id="975" name="Google Shape;975;p443"/>
          <p:cNvSpPr txBox="1"/>
          <p:nvPr/>
        </p:nvSpPr>
        <p:spPr>
          <a:xfrm>
            <a:off x="3152124" y="1989675"/>
            <a:ext cx="1704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000" u="none" cap="none" strike="noStrike">
                <a:solidFill>
                  <a:srgbClr val="000000"/>
                </a:solidFill>
                <a:latin typeface="Proxima Nova"/>
                <a:ea typeface="Proxima Nova"/>
                <a:cs typeface="Proxima Nova"/>
                <a:sym typeface="Proxima Nova"/>
              </a:rPr>
              <a:t>Neo4j GDS Library</a:t>
            </a:r>
            <a:endParaRPr b="0" i="0" sz="1000" u="none" cap="none" strike="noStrike">
              <a:solidFill>
                <a:srgbClr val="000000"/>
              </a:solidFill>
              <a:latin typeface="Proxima Nova"/>
              <a:ea typeface="Proxima Nova"/>
              <a:cs typeface="Proxima Nova"/>
              <a:sym typeface="Proxima Nova"/>
            </a:endParaRPr>
          </a:p>
        </p:txBody>
      </p:sp>
      <p:sp>
        <p:nvSpPr>
          <p:cNvPr id="976" name="Google Shape;976;p443"/>
          <p:cNvSpPr txBox="1"/>
          <p:nvPr/>
        </p:nvSpPr>
        <p:spPr>
          <a:xfrm>
            <a:off x="3597795" y="935180"/>
            <a:ext cx="1455900" cy="215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78D7"/>
                </a:solidFill>
                <a:latin typeface="Arial"/>
                <a:ea typeface="Arial"/>
                <a:cs typeface="Arial"/>
                <a:sym typeface="Arial"/>
              </a:rPr>
              <a:t>PRODUCT COMPONENTS</a:t>
            </a:r>
            <a:endParaRPr b="0" i="0" sz="1400" u="none" cap="none" strike="noStrike">
              <a:solidFill>
                <a:srgbClr val="000000"/>
              </a:solidFill>
              <a:latin typeface="Arial"/>
              <a:ea typeface="Arial"/>
              <a:cs typeface="Arial"/>
              <a:sym typeface="Arial"/>
            </a:endParaRPr>
          </a:p>
        </p:txBody>
      </p:sp>
      <p:grpSp>
        <p:nvGrpSpPr>
          <p:cNvPr id="977" name="Google Shape;977;p443"/>
          <p:cNvGrpSpPr/>
          <p:nvPr/>
        </p:nvGrpSpPr>
        <p:grpSpPr>
          <a:xfrm>
            <a:off x="3264458" y="1174449"/>
            <a:ext cx="923680" cy="937795"/>
            <a:chOff x="4873752" y="333756"/>
            <a:chExt cx="1147571" cy="1147571"/>
          </a:xfrm>
        </p:grpSpPr>
        <p:pic>
          <p:nvPicPr>
            <p:cNvPr id="978" name="Google Shape;978;p443"/>
            <p:cNvPicPr preferRelativeResize="0"/>
            <p:nvPr/>
          </p:nvPicPr>
          <p:blipFill rotWithShape="1">
            <a:blip r:embed="rId15">
              <a:alphaModFix/>
            </a:blip>
            <a:srcRect b="0" l="0" r="0" t="0"/>
            <a:stretch/>
          </p:blipFill>
          <p:spPr>
            <a:xfrm>
              <a:off x="4873752" y="333756"/>
              <a:ext cx="1147571" cy="1147571"/>
            </a:xfrm>
            <a:prstGeom prst="rect">
              <a:avLst/>
            </a:prstGeom>
            <a:noFill/>
            <a:ln>
              <a:noFill/>
            </a:ln>
          </p:spPr>
        </p:pic>
        <p:sp>
          <p:nvSpPr>
            <p:cNvPr id="979" name="Google Shape;979;p443"/>
            <p:cNvSpPr/>
            <p:nvPr/>
          </p:nvSpPr>
          <p:spPr>
            <a:xfrm>
              <a:off x="5545234" y="1041120"/>
              <a:ext cx="138600" cy="147900"/>
            </a:xfrm>
            <a:prstGeom prst="rect">
              <a:avLst/>
            </a:prstGeom>
            <a:solidFill>
              <a:schemeClr val="dk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980" name="Google Shape;980;p443"/>
          <p:cNvSpPr txBox="1"/>
          <p:nvPr/>
        </p:nvSpPr>
        <p:spPr>
          <a:xfrm>
            <a:off x="2969862" y="3736125"/>
            <a:ext cx="2614500" cy="323100"/>
          </a:xfrm>
          <a:prstGeom prst="rect">
            <a:avLst/>
          </a:prstGeom>
          <a:solidFill>
            <a:schemeClr val="accen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Neo4j Knowledge Graph Workbench</a:t>
            </a:r>
            <a:endParaRPr b="0" i="0" sz="900" u="none" cap="none" strike="noStrike">
              <a:solidFill>
                <a:srgbClr val="000000"/>
              </a:solidFill>
              <a:latin typeface="Arial"/>
              <a:ea typeface="Arial"/>
              <a:cs typeface="Arial"/>
              <a:sym typeface="Arial"/>
            </a:endParaRPr>
          </a:p>
        </p:txBody>
      </p:sp>
      <p:sp>
        <p:nvSpPr>
          <p:cNvPr id="981" name="Google Shape;981;p443"/>
          <p:cNvSpPr/>
          <p:nvPr/>
        </p:nvSpPr>
        <p:spPr>
          <a:xfrm>
            <a:off x="1792461" y="4331037"/>
            <a:ext cx="759600" cy="3096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Courier"/>
                <a:ea typeface="Courier"/>
                <a:cs typeface="Courier"/>
                <a:sym typeface="Courier"/>
              </a:rPr>
              <a:t>APOC</a:t>
            </a:r>
            <a:endParaRPr b="0" i="0" sz="1400" u="none" cap="none" strike="noStrike">
              <a:solidFill>
                <a:srgbClr val="000000"/>
              </a:solidFill>
              <a:latin typeface="Arial"/>
              <a:ea typeface="Arial"/>
              <a:cs typeface="Arial"/>
              <a:sym typeface="Arial"/>
            </a:endParaRPr>
          </a:p>
        </p:txBody>
      </p:sp>
      <p:sp>
        <p:nvSpPr>
          <p:cNvPr id="982" name="Google Shape;982;p443"/>
          <p:cNvSpPr/>
          <p:nvPr/>
        </p:nvSpPr>
        <p:spPr>
          <a:xfrm>
            <a:off x="7228495" y="898240"/>
            <a:ext cx="1548300" cy="1742700"/>
          </a:xfrm>
          <a:prstGeom prst="rect">
            <a:avLst/>
          </a:prstGeom>
          <a:solidFill>
            <a:srgbClr val="F7F7F7"/>
          </a:solidFill>
          <a:ln>
            <a:noFill/>
          </a:ln>
        </p:spPr>
        <p:txBody>
          <a:bodyPr anchorCtr="0" anchor="t" bIns="109675" lIns="137125" spcFirstLastPara="1" rIns="137125" wrap="square" tIns="109675">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78D7"/>
                </a:solidFill>
                <a:latin typeface="Arial"/>
                <a:ea typeface="Arial"/>
                <a:cs typeface="Arial"/>
                <a:sym typeface="Arial"/>
              </a:rPr>
              <a:t>VISUALIZE</a:t>
            </a:r>
            <a:endParaRPr b="1" i="0" sz="800" u="none" cap="none" strike="noStrike">
              <a:solidFill>
                <a:srgbClr val="0078D7"/>
              </a:solidFill>
              <a:latin typeface="Arial"/>
              <a:ea typeface="Arial"/>
              <a:cs typeface="Arial"/>
              <a:sym typeface="Arial"/>
            </a:endParaRPr>
          </a:p>
        </p:txBody>
      </p:sp>
      <p:sp>
        <p:nvSpPr>
          <p:cNvPr id="983" name="Google Shape;983;p443"/>
          <p:cNvSpPr/>
          <p:nvPr/>
        </p:nvSpPr>
        <p:spPr>
          <a:xfrm>
            <a:off x="7337627" y="1193352"/>
            <a:ext cx="1288500" cy="1291500"/>
          </a:xfrm>
          <a:prstGeom prst="roundRect">
            <a:avLst>
              <a:gd fmla="val 16667"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4823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84" name="Google Shape;984;p443"/>
          <p:cNvPicPr preferRelativeResize="0"/>
          <p:nvPr/>
        </p:nvPicPr>
        <p:blipFill rotWithShape="1">
          <a:blip r:embed="rId16">
            <a:alphaModFix/>
          </a:blip>
          <a:srcRect b="0" l="0" r="0" t="0"/>
          <a:stretch/>
        </p:blipFill>
        <p:spPr>
          <a:xfrm>
            <a:off x="7721940" y="1262327"/>
            <a:ext cx="451336" cy="330440"/>
          </a:xfrm>
          <a:prstGeom prst="rect">
            <a:avLst/>
          </a:prstGeom>
          <a:noFill/>
          <a:ln>
            <a:noFill/>
          </a:ln>
        </p:spPr>
      </p:pic>
      <p:pic>
        <p:nvPicPr>
          <p:cNvPr descr="Download SiSense Logo in SVG Vector or PNG File Format - Logo.wine" id="985" name="Google Shape;985;p443"/>
          <p:cNvPicPr preferRelativeResize="0"/>
          <p:nvPr/>
        </p:nvPicPr>
        <p:blipFill rotWithShape="1">
          <a:blip r:embed="rId17">
            <a:alphaModFix/>
          </a:blip>
          <a:srcRect b="37302" l="7690" r="7035" t="37421"/>
          <a:stretch/>
        </p:blipFill>
        <p:spPr>
          <a:xfrm>
            <a:off x="7438858" y="1628011"/>
            <a:ext cx="1002044" cy="195214"/>
          </a:xfrm>
          <a:prstGeom prst="rect">
            <a:avLst/>
          </a:prstGeom>
          <a:noFill/>
          <a:ln>
            <a:noFill/>
          </a:ln>
        </p:spPr>
      </p:pic>
      <p:pic>
        <p:nvPicPr>
          <p:cNvPr descr="Icon&#10;&#10;Description automatically generated" id="986" name="Google Shape;986;p443"/>
          <p:cNvPicPr preferRelativeResize="0"/>
          <p:nvPr/>
        </p:nvPicPr>
        <p:blipFill rotWithShape="1">
          <a:blip r:embed="rId18">
            <a:alphaModFix/>
          </a:blip>
          <a:srcRect b="0" l="0" r="0" t="0"/>
          <a:stretch/>
        </p:blipFill>
        <p:spPr>
          <a:xfrm>
            <a:off x="7645452" y="1898320"/>
            <a:ext cx="557560" cy="223025"/>
          </a:xfrm>
          <a:prstGeom prst="rect">
            <a:avLst/>
          </a:prstGeom>
          <a:noFill/>
          <a:ln>
            <a:noFill/>
          </a:ln>
        </p:spPr>
      </p:pic>
      <p:pic>
        <p:nvPicPr>
          <p:cNvPr id="987" name="Google Shape;987;p443"/>
          <p:cNvPicPr preferRelativeResize="0"/>
          <p:nvPr/>
        </p:nvPicPr>
        <p:blipFill rotWithShape="1">
          <a:blip r:embed="rId19">
            <a:alphaModFix/>
          </a:blip>
          <a:srcRect b="0" l="0" r="0" t="0"/>
          <a:stretch/>
        </p:blipFill>
        <p:spPr>
          <a:xfrm>
            <a:off x="7644273" y="2186910"/>
            <a:ext cx="529004" cy="175956"/>
          </a:xfrm>
          <a:prstGeom prst="rect">
            <a:avLst/>
          </a:prstGeom>
          <a:noFill/>
          <a:ln>
            <a:noFill/>
          </a:ln>
        </p:spPr>
      </p:pic>
      <p:sp>
        <p:nvSpPr>
          <p:cNvPr id="988" name="Google Shape;988;p443"/>
          <p:cNvSpPr/>
          <p:nvPr/>
        </p:nvSpPr>
        <p:spPr>
          <a:xfrm>
            <a:off x="7228600" y="2787647"/>
            <a:ext cx="1539300" cy="2119800"/>
          </a:xfrm>
          <a:prstGeom prst="rect">
            <a:avLst/>
          </a:prstGeom>
          <a:solidFill>
            <a:srgbClr val="F7F7F7"/>
          </a:solidFill>
          <a:ln>
            <a:noFill/>
          </a:ln>
        </p:spPr>
        <p:txBody>
          <a:bodyPr anchorCtr="0" anchor="t" bIns="109675" lIns="137125" spcFirstLastPara="1" rIns="137125" wrap="square" tIns="109675">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78D7"/>
                </a:solidFill>
                <a:latin typeface="Arial"/>
                <a:ea typeface="Arial"/>
                <a:cs typeface="Arial"/>
                <a:sym typeface="Arial"/>
              </a:rPr>
              <a:t>DRIVERS &amp; APIs</a:t>
            </a:r>
            <a:endParaRPr b="1" i="0" sz="800" u="none" cap="none" strike="noStrike">
              <a:solidFill>
                <a:srgbClr val="0078D7"/>
              </a:solidFill>
              <a:latin typeface="Arial"/>
              <a:ea typeface="Arial"/>
              <a:cs typeface="Arial"/>
              <a:sym typeface="Arial"/>
            </a:endParaRPr>
          </a:p>
        </p:txBody>
      </p:sp>
      <p:sp>
        <p:nvSpPr>
          <p:cNvPr id="989" name="Google Shape;989;p443"/>
          <p:cNvSpPr/>
          <p:nvPr/>
        </p:nvSpPr>
        <p:spPr>
          <a:xfrm>
            <a:off x="7366625" y="3075045"/>
            <a:ext cx="1281000" cy="1683900"/>
          </a:xfrm>
          <a:prstGeom prst="roundRect">
            <a:avLst>
              <a:gd fmla="val 16667"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4823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 picture containing logo&#10;&#10;Description automatically generated" id="990" name="Google Shape;990;p443"/>
          <p:cNvPicPr preferRelativeResize="0"/>
          <p:nvPr/>
        </p:nvPicPr>
        <p:blipFill rotWithShape="1">
          <a:blip r:embed="rId20">
            <a:alphaModFix/>
          </a:blip>
          <a:srcRect b="0" l="0" r="0" t="0"/>
          <a:stretch/>
        </p:blipFill>
        <p:spPr>
          <a:xfrm>
            <a:off x="7642998" y="3226256"/>
            <a:ext cx="573509" cy="208155"/>
          </a:xfrm>
          <a:prstGeom prst="rect">
            <a:avLst/>
          </a:prstGeom>
          <a:noFill/>
          <a:ln>
            <a:noFill/>
          </a:ln>
        </p:spPr>
      </p:pic>
      <p:pic>
        <p:nvPicPr>
          <p:cNvPr descr="Icon&#10;&#10;Description automatically generated with low confidence" id="991" name="Google Shape;991;p443"/>
          <p:cNvPicPr preferRelativeResize="0"/>
          <p:nvPr/>
        </p:nvPicPr>
        <p:blipFill rotWithShape="1">
          <a:blip r:embed="rId21">
            <a:alphaModFix/>
          </a:blip>
          <a:srcRect b="0" l="0" r="0" t="0"/>
          <a:stretch/>
        </p:blipFill>
        <p:spPr>
          <a:xfrm>
            <a:off x="8269218" y="3405561"/>
            <a:ext cx="332633" cy="413369"/>
          </a:xfrm>
          <a:prstGeom prst="rect">
            <a:avLst/>
          </a:prstGeom>
          <a:noFill/>
          <a:ln>
            <a:noFill/>
          </a:ln>
        </p:spPr>
      </p:pic>
      <p:pic>
        <p:nvPicPr>
          <p:cNvPr id="992" name="Google Shape;992;p443"/>
          <p:cNvPicPr preferRelativeResize="0"/>
          <p:nvPr/>
        </p:nvPicPr>
        <p:blipFill rotWithShape="1">
          <a:blip r:embed="rId22">
            <a:alphaModFix/>
          </a:blip>
          <a:srcRect b="0" l="0" r="0" t="0"/>
          <a:stretch/>
        </p:blipFill>
        <p:spPr>
          <a:xfrm>
            <a:off x="1775550" y="3094825"/>
            <a:ext cx="850248" cy="449350"/>
          </a:xfrm>
          <a:prstGeom prst="rect">
            <a:avLst/>
          </a:prstGeom>
          <a:noFill/>
          <a:ln>
            <a:noFill/>
          </a:ln>
        </p:spPr>
      </p:pic>
      <p:pic>
        <p:nvPicPr>
          <p:cNvPr id="993" name="Google Shape;993;p443"/>
          <p:cNvPicPr preferRelativeResize="0"/>
          <p:nvPr/>
        </p:nvPicPr>
        <p:blipFill rotWithShape="1">
          <a:blip r:embed="rId23">
            <a:alphaModFix/>
          </a:blip>
          <a:srcRect b="0" l="0" r="0" t="0"/>
          <a:stretch/>
        </p:blipFill>
        <p:spPr>
          <a:xfrm>
            <a:off x="1777083" y="3762657"/>
            <a:ext cx="789686" cy="365952"/>
          </a:xfrm>
          <a:prstGeom prst="rect">
            <a:avLst/>
          </a:prstGeom>
          <a:noFill/>
          <a:ln>
            <a:noFill/>
          </a:ln>
        </p:spPr>
      </p:pic>
      <p:pic>
        <p:nvPicPr>
          <p:cNvPr id="994" name="Google Shape;994;p443"/>
          <p:cNvPicPr preferRelativeResize="0"/>
          <p:nvPr/>
        </p:nvPicPr>
        <p:blipFill rotWithShape="1">
          <a:blip r:embed="rId24">
            <a:alphaModFix/>
          </a:blip>
          <a:srcRect b="0" l="6436" r="0" t="28155"/>
          <a:stretch/>
        </p:blipFill>
        <p:spPr>
          <a:xfrm>
            <a:off x="7506100" y="4355177"/>
            <a:ext cx="1002050" cy="228900"/>
          </a:xfrm>
          <a:prstGeom prst="rect">
            <a:avLst/>
          </a:prstGeom>
          <a:noFill/>
          <a:ln cap="flat" cmpd="sng" w="9525">
            <a:solidFill>
              <a:srgbClr val="F3F3F3"/>
            </a:solidFill>
            <a:prstDash val="solid"/>
            <a:round/>
            <a:headEnd len="sm" w="sm" type="none"/>
            <a:tailEnd len="sm" w="sm" type="none"/>
          </a:ln>
          <a:effectLst>
            <a:outerShdw blurRad="57150" rotWithShape="0" algn="bl" dir="5400000" dist="19050">
              <a:srgbClr val="000000">
                <a:alpha val="48235"/>
              </a:srgbClr>
            </a:outerShdw>
          </a:effectLst>
        </p:spPr>
      </p:pic>
      <p:pic>
        <p:nvPicPr>
          <p:cNvPr id="995" name="Google Shape;995;p443"/>
          <p:cNvPicPr preferRelativeResize="0"/>
          <p:nvPr/>
        </p:nvPicPr>
        <p:blipFill rotWithShape="1">
          <a:blip r:embed="rId25">
            <a:alphaModFix/>
          </a:blip>
          <a:srcRect b="0" l="0" r="0" t="0"/>
          <a:stretch/>
        </p:blipFill>
        <p:spPr>
          <a:xfrm>
            <a:off x="7370475" y="3468909"/>
            <a:ext cx="923628" cy="519540"/>
          </a:xfrm>
          <a:prstGeom prst="rect">
            <a:avLst/>
          </a:prstGeom>
          <a:noFill/>
          <a:ln>
            <a:noFill/>
          </a:ln>
        </p:spPr>
      </p:pic>
      <p:pic>
        <p:nvPicPr>
          <p:cNvPr id="996" name="Google Shape;996;p443"/>
          <p:cNvPicPr preferRelativeResize="0"/>
          <p:nvPr/>
        </p:nvPicPr>
        <p:blipFill rotWithShape="1">
          <a:blip r:embed="rId26">
            <a:alphaModFix/>
          </a:blip>
          <a:srcRect b="0" l="0" r="0" t="0"/>
          <a:stretch/>
        </p:blipFill>
        <p:spPr>
          <a:xfrm>
            <a:off x="7948975" y="4022958"/>
            <a:ext cx="573499" cy="323867"/>
          </a:xfrm>
          <a:prstGeom prst="rect">
            <a:avLst/>
          </a:prstGeom>
          <a:noFill/>
          <a:ln>
            <a:noFill/>
          </a:ln>
        </p:spPr>
      </p:pic>
      <p:sp>
        <p:nvSpPr>
          <p:cNvPr id="997" name="Google Shape;997;p443"/>
          <p:cNvSpPr/>
          <p:nvPr/>
        </p:nvSpPr>
        <p:spPr>
          <a:xfrm>
            <a:off x="2956850" y="4105525"/>
            <a:ext cx="2625600" cy="801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998" name="Google Shape;998;p443"/>
          <p:cNvSpPr txBox="1"/>
          <p:nvPr/>
        </p:nvSpPr>
        <p:spPr>
          <a:xfrm>
            <a:off x="3312648" y="4173950"/>
            <a:ext cx="1914000" cy="215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78D7"/>
                </a:solidFill>
                <a:latin typeface="Arial"/>
                <a:ea typeface="Arial"/>
                <a:cs typeface="Arial"/>
                <a:sym typeface="Arial"/>
              </a:rPr>
              <a:t>DEPLOYMENT PLATFORM</a:t>
            </a:r>
            <a:endParaRPr b="0" i="0" sz="1400" u="none" cap="none" strike="noStrike">
              <a:solidFill>
                <a:srgbClr val="000000"/>
              </a:solidFill>
              <a:latin typeface="Arial"/>
              <a:ea typeface="Arial"/>
              <a:cs typeface="Arial"/>
              <a:sym typeface="Arial"/>
            </a:endParaRPr>
          </a:p>
        </p:txBody>
      </p:sp>
      <p:sp>
        <p:nvSpPr>
          <p:cNvPr id="999" name="Google Shape;999;p443"/>
          <p:cNvSpPr txBox="1"/>
          <p:nvPr>
            <p:ph type="title"/>
          </p:nvPr>
        </p:nvSpPr>
        <p:spPr>
          <a:xfrm>
            <a:off x="490025" y="244175"/>
            <a:ext cx="8075100" cy="39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100"/>
              <a:buFont typeface="Arial"/>
              <a:buNone/>
            </a:pPr>
            <a:r>
              <a:rPr b="0" i="0" lang="en" sz="2300" u="none" cap="none" strike="noStrike">
                <a:solidFill>
                  <a:srgbClr val="000000"/>
                </a:solidFill>
                <a:latin typeface="Nunito Sans ExtraBold"/>
                <a:ea typeface="Nunito Sans ExtraBold"/>
                <a:cs typeface="Nunito Sans ExtraBold"/>
                <a:sym typeface="Nunito Sans ExtraBold"/>
              </a:rPr>
              <a:t>Neo4j Graph Data Platform </a:t>
            </a:r>
            <a:endParaRPr b="0" i="0" sz="2300" u="none" cap="none" strike="noStrike">
              <a:solidFill>
                <a:srgbClr val="014063"/>
              </a:solidFill>
              <a:latin typeface="Nunito Sans ExtraBold"/>
              <a:ea typeface="Nunito Sans ExtraBold"/>
              <a:cs typeface="Nunito Sans ExtraBold"/>
              <a:sym typeface="Nunito Sans ExtraBold"/>
            </a:endParaRPr>
          </a:p>
        </p:txBody>
      </p:sp>
      <p:sp>
        <p:nvSpPr>
          <p:cNvPr id="1000" name="Google Shape;1000;p443"/>
          <p:cNvSpPr/>
          <p:nvPr/>
        </p:nvSpPr>
        <p:spPr>
          <a:xfrm>
            <a:off x="7583925" y="1250550"/>
            <a:ext cx="711900" cy="354000"/>
          </a:xfrm>
          <a:prstGeom prst="roundRect">
            <a:avLst>
              <a:gd fmla="val 16667" name="adj"/>
            </a:avLst>
          </a:prstGeom>
          <a:noFill/>
          <a:ln cap="flat" cmpd="sng" w="9525">
            <a:solidFill>
              <a:srgbClr val="FF0000"/>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01" name="Google Shape;1001;p443"/>
          <p:cNvPicPr preferRelativeResize="0"/>
          <p:nvPr/>
        </p:nvPicPr>
        <p:blipFill>
          <a:blip r:embed="rId27">
            <a:alphaModFix/>
          </a:blip>
          <a:stretch>
            <a:fillRect/>
          </a:stretch>
        </p:blipFill>
        <p:spPr>
          <a:xfrm>
            <a:off x="3990875" y="4389339"/>
            <a:ext cx="557550" cy="43478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6"/>
                                        </p:tgtEl>
                                        <p:attrNameLst>
                                          <p:attrName>style.visibility</p:attrName>
                                        </p:attrNameLst>
                                      </p:cBhvr>
                                      <p:to>
                                        <p:strVal val="visible"/>
                                      </p:to>
                                    </p:set>
                                    <p:animEffect filter="fade" transition="in">
                                      <p:cBhvr>
                                        <p:cTn dur="1000"/>
                                        <p:tgtEl>
                                          <p:spTgt spid="936"/>
                                        </p:tgtEl>
                                      </p:cBhvr>
                                    </p:animEffect>
                                  </p:childTnLst>
                                </p:cTn>
                              </p:par>
                              <p:par>
                                <p:cTn fill="hold" nodeType="withEffect" presetClass="entr" presetID="10" presetSubtype="0">
                                  <p:stCondLst>
                                    <p:cond delay="0"/>
                                  </p:stCondLst>
                                  <p:childTnLst>
                                    <p:set>
                                      <p:cBhvr>
                                        <p:cTn dur="1" fill="hold">
                                          <p:stCondLst>
                                            <p:cond delay="0"/>
                                          </p:stCondLst>
                                        </p:cTn>
                                        <p:tgtEl>
                                          <p:spTgt spid="935"/>
                                        </p:tgtEl>
                                        <p:attrNameLst>
                                          <p:attrName>style.visibility</p:attrName>
                                        </p:attrNameLst>
                                      </p:cBhvr>
                                      <p:to>
                                        <p:strVal val="visible"/>
                                      </p:to>
                                    </p:set>
                                    <p:animEffect filter="fade" transition="in">
                                      <p:cBhvr>
                                        <p:cTn dur="1000"/>
                                        <p:tgtEl>
                                          <p:spTgt spid="935"/>
                                        </p:tgtEl>
                                      </p:cBhvr>
                                    </p:animEffect>
                                  </p:childTnLst>
                                </p:cTn>
                              </p:par>
                              <p:par>
                                <p:cTn fill="hold" nodeType="withEffect" presetClass="entr" presetID="10" presetSubtype="0">
                                  <p:stCondLst>
                                    <p:cond delay="0"/>
                                  </p:stCondLst>
                                  <p:childTnLst>
                                    <p:set>
                                      <p:cBhvr>
                                        <p:cTn dur="1" fill="hold">
                                          <p:stCondLst>
                                            <p:cond delay="0"/>
                                          </p:stCondLst>
                                        </p:cTn>
                                        <p:tgtEl>
                                          <p:spTgt spid="975"/>
                                        </p:tgtEl>
                                        <p:attrNameLst>
                                          <p:attrName>style.visibility</p:attrName>
                                        </p:attrNameLst>
                                      </p:cBhvr>
                                      <p:to>
                                        <p:strVal val="visible"/>
                                      </p:to>
                                    </p:set>
                                    <p:animEffect filter="fade" transition="in">
                                      <p:cBhvr>
                                        <p:cTn dur="1000"/>
                                        <p:tgtEl>
                                          <p:spTgt spid="975"/>
                                        </p:tgtEl>
                                      </p:cBhvr>
                                    </p:animEffect>
                                  </p:childTnLst>
                                </p:cTn>
                              </p:par>
                              <p:par>
                                <p:cTn fill="hold" nodeType="withEffect" presetClass="entr" presetID="10" presetSubtype="0">
                                  <p:stCondLst>
                                    <p:cond delay="0"/>
                                  </p:stCondLst>
                                  <p:childTnLst>
                                    <p:set>
                                      <p:cBhvr>
                                        <p:cTn dur="1" fill="hold">
                                          <p:stCondLst>
                                            <p:cond delay="0"/>
                                          </p:stCondLst>
                                        </p:cTn>
                                        <p:tgtEl>
                                          <p:spTgt spid="977"/>
                                        </p:tgtEl>
                                        <p:attrNameLst>
                                          <p:attrName>style.visibility</p:attrName>
                                        </p:attrNameLst>
                                      </p:cBhvr>
                                      <p:to>
                                        <p:strVal val="visible"/>
                                      </p:to>
                                    </p:set>
                                    <p:animEffect filter="fade" transition="in">
                                      <p:cBhvr>
                                        <p:cTn dur="1000"/>
                                        <p:tgtEl>
                                          <p:spTgt spid="9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7"/>
                                        </p:tgtEl>
                                        <p:attrNameLst>
                                          <p:attrName>style.visibility</p:attrName>
                                        </p:attrNameLst>
                                      </p:cBhvr>
                                      <p:to>
                                        <p:strVal val="visible"/>
                                      </p:to>
                                    </p:set>
                                    <p:animEffect filter="fade" transition="in">
                                      <p:cBhvr>
                                        <p:cTn dur="1000"/>
                                        <p:tgtEl>
                                          <p:spTgt spid="897"/>
                                        </p:tgtEl>
                                      </p:cBhvr>
                                    </p:animEffect>
                                  </p:childTnLst>
                                </p:cTn>
                              </p:par>
                              <p:par>
                                <p:cTn fill="hold" nodeType="withEffect" presetClass="entr" presetID="10" presetSubtype="0">
                                  <p:stCondLst>
                                    <p:cond delay="0"/>
                                  </p:stCondLst>
                                  <p:childTnLst>
                                    <p:set>
                                      <p:cBhvr>
                                        <p:cTn dur="1" fill="hold">
                                          <p:stCondLst>
                                            <p:cond delay="0"/>
                                          </p:stCondLst>
                                        </p:cTn>
                                        <p:tgtEl>
                                          <p:spTgt spid="980"/>
                                        </p:tgtEl>
                                        <p:attrNameLst>
                                          <p:attrName>style.visibility</p:attrName>
                                        </p:attrNameLst>
                                      </p:cBhvr>
                                      <p:to>
                                        <p:strVal val="visible"/>
                                      </p:to>
                                    </p:set>
                                    <p:animEffect filter="fade" transition="in">
                                      <p:cBhvr>
                                        <p:cTn dur="1000"/>
                                        <p:tgtEl>
                                          <p:spTgt spid="980"/>
                                        </p:tgtEl>
                                      </p:cBhvr>
                                    </p:animEffect>
                                  </p:childTnLst>
                                </p:cTn>
                              </p:par>
                              <p:par>
                                <p:cTn fill="hold" nodeType="withEffect" presetClass="entr" presetID="10" presetSubtype="0">
                                  <p:stCondLst>
                                    <p:cond delay="0"/>
                                  </p:stCondLst>
                                  <p:childTnLst>
                                    <p:set>
                                      <p:cBhvr>
                                        <p:cTn dur="1" fill="hold">
                                          <p:stCondLst>
                                            <p:cond delay="0"/>
                                          </p:stCondLst>
                                        </p:cTn>
                                        <p:tgtEl>
                                          <p:spTgt spid="898"/>
                                        </p:tgtEl>
                                        <p:attrNameLst>
                                          <p:attrName>style.visibility</p:attrName>
                                        </p:attrNameLst>
                                      </p:cBhvr>
                                      <p:to>
                                        <p:strVal val="visible"/>
                                      </p:to>
                                    </p:set>
                                    <p:animEffect filter="fade" transition="in">
                                      <p:cBhvr>
                                        <p:cTn dur="1000"/>
                                        <p:tgtEl>
                                          <p:spTgt spid="898"/>
                                        </p:tgtEl>
                                      </p:cBhvr>
                                    </p:animEffect>
                                  </p:childTnLst>
                                </p:cTn>
                              </p:par>
                              <p:par>
                                <p:cTn fill="hold" nodeType="withEffect" presetClass="entr" presetID="10" presetSubtype="0">
                                  <p:stCondLst>
                                    <p:cond delay="0"/>
                                  </p:stCondLst>
                                  <p:childTnLst>
                                    <p:set>
                                      <p:cBhvr>
                                        <p:cTn dur="1" fill="hold">
                                          <p:stCondLst>
                                            <p:cond delay="0"/>
                                          </p:stCondLst>
                                        </p:cTn>
                                        <p:tgtEl>
                                          <p:spTgt spid="981"/>
                                        </p:tgtEl>
                                        <p:attrNameLst>
                                          <p:attrName>style.visibility</p:attrName>
                                        </p:attrNameLst>
                                      </p:cBhvr>
                                      <p:to>
                                        <p:strVal val="visible"/>
                                      </p:to>
                                    </p:set>
                                    <p:animEffect filter="fade" transition="in">
                                      <p:cBhvr>
                                        <p:cTn dur="1000"/>
                                        <p:tgtEl>
                                          <p:spTgt spid="981"/>
                                        </p:tgtEl>
                                      </p:cBhvr>
                                    </p:animEffect>
                                  </p:childTnLst>
                                </p:cTn>
                              </p:par>
                              <p:par>
                                <p:cTn fill="hold" nodeType="withEffect" presetClass="entr" presetID="10" presetSubtype="0">
                                  <p:stCondLst>
                                    <p:cond delay="0"/>
                                  </p:stCondLst>
                                  <p:childTnLst>
                                    <p:set>
                                      <p:cBhvr>
                                        <p:cTn dur="1" fill="hold">
                                          <p:stCondLst>
                                            <p:cond delay="0"/>
                                          </p:stCondLst>
                                        </p:cTn>
                                        <p:tgtEl>
                                          <p:spTgt spid="933"/>
                                        </p:tgtEl>
                                        <p:attrNameLst>
                                          <p:attrName>style.visibility</p:attrName>
                                        </p:attrNameLst>
                                      </p:cBhvr>
                                      <p:to>
                                        <p:strVal val="visible"/>
                                      </p:to>
                                    </p:set>
                                    <p:animEffect filter="fade" transition="in">
                                      <p:cBhvr>
                                        <p:cTn dur="1000"/>
                                        <p:tgtEl>
                                          <p:spTgt spid="933"/>
                                        </p:tgtEl>
                                      </p:cBhvr>
                                    </p:animEffect>
                                  </p:childTnLst>
                                </p:cTn>
                              </p:par>
                              <p:par>
                                <p:cTn fill="hold" nodeType="withEffect" presetClass="entr" presetID="10" presetSubtype="0">
                                  <p:stCondLst>
                                    <p:cond delay="0"/>
                                  </p:stCondLst>
                                  <p:childTnLst>
                                    <p:set>
                                      <p:cBhvr>
                                        <p:cTn dur="1" fill="hold">
                                          <p:stCondLst>
                                            <p:cond delay="0"/>
                                          </p:stCondLst>
                                        </p:cTn>
                                        <p:tgtEl>
                                          <p:spTgt spid="905"/>
                                        </p:tgtEl>
                                        <p:attrNameLst>
                                          <p:attrName>style.visibility</p:attrName>
                                        </p:attrNameLst>
                                      </p:cBhvr>
                                      <p:to>
                                        <p:strVal val="visible"/>
                                      </p:to>
                                    </p:set>
                                    <p:animEffect filter="fade" transition="in">
                                      <p:cBhvr>
                                        <p:cTn dur="1000"/>
                                        <p:tgtEl>
                                          <p:spTgt spid="905"/>
                                        </p:tgtEl>
                                      </p:cBhvr>
                                    </p:animEffect>
                                  </p:childTnLst>
                                </p:cTn>
                              </p:par>
                              <p:par>
                                <p:cTn fill="hold" nodeType="withEffect" presetClass="entr" presetID="10" presetSubtype="0">
                                  <p:stCondLst>
                                    <p:cond delay="0"/>
                                  </p:stCondLst>
                                  <p:childTnLst>
                                    <p:set>
                                      <p:cBhvr>
                                        <p:cTn dur="1" fill="hold">
                                          <p:stCondLst>
                                            <p:cond delay="0"/>
                                          </p:stCondLst>
                                        </p:cTn>
                                        <p:tgtEl>
                                          <p:spTgt spid="904"/>
                                        </p:tgtEl>
                                        <p:attrNameLst>
                                          <p:attrName>style.visibility</p:attrName>
                                        </p:attrNameLst>
                                      </p:cBhvr>
                                      <p:to>
                                        <p:strVal val="visible"/>
                                      </p:to>
                                    </p:set>
                                    <p:animEffect filter="fade" transition="in">
                                      <p:cBhvr>
                                        <p:cTn dur="1000"/>
                                        <p:tgtEl>
                                          <p:spTgt spid="904"/>
                                        </p:tgtEl>
                                      </p:cBhvr>
                                    </p:animEffect>
                                  </p:childTnLst>
                                </p:cTn>
                              </p:par>
                              <p:par>
                                <p:cTn fill="hold" nodeType="withEffect" presetClass="entr" presetID="10" presetSubtype="0">
                                  <p:stCondLst>
                                    <p:cond delay="0"/>
                                  </p:stCondLst>
                                  <p:childTnLst>
                                    <p:set>
                                      <p:cBhvr>
                                        <p:cTn dur="1" fill="hold">
                                          <p:stCondLst>
                                            <p:cond delay="0"/>
                                          </p:stCondLst>
                                        </p:cTn>
                                        <p:tgtEl>
                                          <p:spTgt spid="992"/>
                                        </p:tgtEl>
                                        <p:attrNameLst>
                                          <p:attrName>style.visibility</p:attrName>
                                        </p:attrNameLst>
                                      </p:cBhvr>
                                      <p:to>
                                        <p:strVal val="visible"/>
                                      </p:to>
                                    </p:set>
                                    <p:animEffect filter="fade" transition="in">
                                      <p:cBhvr>
                                        <p:cTn dur="1000"/>
                                        <p:tgtEl>
                                          <p:spTgt spid="992"/>
                                        </p:tgtEl>
                                      </p:cBhvr>
                                    </p:animEffect>
                                  </p:childTnLst>
                                </p:cTn>
                              </p:par>
                              <p:par>
                                <p:cTn fill="hold" nodeType="withEffect" presetClass="entr" presetID="10" presetSubtype="0">
                                  <p:stCondLst>
                                    <p:cond delay="0"/>
                                  </p:stCondLst>
                                  <p:childTnLst>
                                    <p:set>
                                      <p:cBhvr>
                                        <p:cTn dur="1" fill="hold">
                                          <p:stCondLst>
                                            <p:cond delay="0"/>
                                          </p:stCondLst>
                                        </p:cTn>
                                        <p:tgtEl>
                                          <p:spTgt spid="993"/>
                                        </p:tgtEl>
                                        <p:attrNameLst>
                                          <p:attrName>style.visibility</p:attrName>
                                        </p:attrNameLst>
                                      </p:cBhvr>
                                      <p:to>
                                        <p:strVal val="visible"/>
                                      </p:to>
                                    </p:set>
                                    <p:animEffect filter="fade" transition="in">
                                      <p:cBhvr>
                                        <p:cTn dur="1000"/>
                                        <p:tgtEl>
                                          <p:spTgt spid="993"/>
                                        </p:tgtEl>
                                      </p:cBhvr>
                                    </p:animEffect>
                                  </p:childTnLst>
                                </p:cTn>
                              </p:par>
                              <p:par>
                                <p:cTn fill="hold" nodeType="withEffect" presetClass="entr" presetID="10" presetSubtype="0">
                                  <p:stCondLst>
                                    <p:cond delay="0"/>
                                  </p:stCondLst>
                                  <p:childTnLst>
                                    <p:set>
                                      <p:cBhvr>
                                        <p:cTn dur="1" fill="hold">
                                          <p:stCondLst>
                                            <p:cond delay="0"/>
                                          </p:stCondLst>
                                        </p:cTn>
                                        <p:tgtEl>
                                          <p:spTgt spid="894"/>
                                        </p:tgtEl>
                                        <p:attrNameLst>
                                          <p:attrName>style.visibility</p:attrName>
                                        </p:attrNameLst>
                                      </p:cBhvr>
                                      <p:to>
                                        <p:strVal val="visible"/>
                                      </p:to>
                                    </p:set>
                                    <p:animEffect filter="fade" transition="in">
                                      <p:cBhvr>
                                        <p:cTn dur="1000"/>
                                        <p:tgtEl>
                                          <p:spTgt spid="894"/>
                                        </p:tgtEl>
                                      </p:cBhvr>
                                    </p:animEffect>
                                  </p:childTnLst>
                                </p:cTn>
                              </p:par>
                              <p:par>
                                <p:cTn fill="hold" nodeType="withEffect" presetClass="entr" presetID="10" presetSubtype="0">
                                  <p:stCondLst>
                                    <p:cond delay="0"/>
                                  </p:stCondLst>
                                  <p:childTnLst>
                                    <p:set>
                                      <p:cBhvr>
                                        <p:cTn dur="1" fill="hold">
                                          <p:stCondLst>
                                            <p:cond delay="0"/>
                                          </p:stCondLst>
                                        </p:cTn>
                                        <p:tgtEl>
                                          <p:spTgt spid="913"/>
                                        </p:tgtEl>
                                        <p:attrNameLst>
                                          <p:attrName>style.visibility</p:attrName>
                                        </p:attrNameLst>
                                      </p:cBhvr>
                                      <p:to>
                                        <p:strVal val="visible"/>
                                      </p:to>
                                    </p:set>
                                    <p:animEffect filter="fade" transition="in">
                                      <p:cBhvr>
                                        <p:cTn dur="1000"/>
                                        <p:tgtEl>
                                          <p:spTgt spid="913"/>
                                        </p:tgtEl>
                                      </p:cBhvr>
                                    </p:animEffect>
                                  </p:childTnLst>
                                </p:cTn>
                              </p:par>
                              <p:par>
                                <p:cTn fill="hold" nodeType="withEffect" presetClass="entr" presetID="10" presetSubtype="0">
                                  <p:stCondLst>
                                    <p:cond delay="0"/>
                                  </p:stCondLst>
                                  <p:childTnLst>
                                    <p:set>
                                      <p:cBhvr>
                                        <p:cTn dur="1" fill="hold">
                                          <p:stCondLst>
                                            <p:cond delay="0"/>
                                          </p:stCondLst>
                                        </p:cTn>
                                        <p:tgtEl>
                                          <p:spTgt spid="899"/>
                                        </p:tgtEl>
                                        <p:attrNameLst>
                                          <p:attrName>style.visibility</p:attrName>
                                        </p:attrNameLst>
                                      </p:cBhvr>
                                      <p:to>
                                        <p:strVal val="visible"/>
                                      </p:to>
                                    </p:set>
                                    <p:animEffect filter="fade" transition="in">
                                      <p:cBhvr>
                                        <p:cTn dur="1000"/>
                                        <p:tgtEl>
                                          <p:spTgt spid="899"/>
                                        </p:tgtEl>
                                      </p:cBhvr>
                                    </p:animEffect>
                                  </p:childTnLst>
                                </p:cTn>
                              </p:par>
                              <p:par>
                                <p:cTn fill="hold" nodeType="withEffect" presetClass="entr" presetID="10" presetSubtype="0">
                                  <p:stCondLst>
                                    <p:cond delay="0"/>
                                  </p:stCondLst>
                                  <p:childTnLst>
                                    <p:set>
                                      <p:cBhvr>
                                        <p:cTn dur="1" fill="hold">
                                          <p:stCondLst>
                                            <p:cond delay="0"/>
                                          </p:stCondLst>
                                        </p:cTn>
                                        <p:tgtEl>
                                          <p:spTgt spid="908"/>
                                        </p:tgtEl>
                                        <p:attrNameLst>
                                          <p:attrName>style.visibility</p:attrName>
                                        </p:attrNameLst>
                                      </p:cBhvr>
                                      <p:to>
                                        <p:strVal val="visible"/>
                                      </p:to>
                                    </p:set>
                                    <p:animEffect filter="fade" transition="in">
                                      <p:cBhvr>
                                        <p:cTn dur="1000"/>
                                        <p:tgtEl>
                                          <p:spTgt spid="908"/>
                                        </p:tgtEl>
                                      </p:cBhvr>
                                    </p:animEffect>
                                  </p:childTnLst>
                                </p:cTn>
                              </p:par>
                              <p:par>
                                <p:cTn fill="hold" nodeType="withEffect" presetClass="entr" presetID="10" presetSubtype="0">
                                  <p:stCondLst>
                                    <p:cond delay="0"/>
                                  </p:stCondLst>
                                  <p:childTnLst>
                                    <p:set>
                                      <p:cBhvr>
                                        <p:cTn dur="1" fill="hold">
                                          <p:stCondLst>
                                            <p:cond delay="0"/>
                                          </p:stCondLst>
                                        </p:cTn>
                                        <p:tgtEl>
                                          <p:spTgt spid="900"/>
                                        </p:tgtEl>
                                        <p:attrNameLst>
                                          <p:attrName>style.visibility</p:attrName>
                                        </p:attrNameLst>
                                      </p:cBhvr>
                                      <p:to>
                                        <p:strVal val="visible"/>
                                      </p:to>
                                    </p:set>
                                    <p:animEffect filter="fade" transition="in">
                                      <p:cBhvr>
                                        <p:cTn dur="1000"/>
                                        <p:tgtEl>
                                          <p:spTgt spid="900"/>
                                        </p:tgtEl>
                                      </p:cBhvr>
                                    </p:animEffect>
                                  </p:childTnLst>
                                </p:cTn>
                              </p:par>
                              <p:par>
                                <p:cTn fill="hold" nodeType="withEffect" presetClass="entr" presetID="10" presetSubtype="0">
                                  <p:stCondLst>
                                    <p:cond delay="0"/>
                                  </p:stCondLst>
                                  <p:childTnLst>
                                    <p:set>
                                      <p:cBhvr>
                                        <p:cTn dur="1" fill="hold">
                                          <p:stCondLst>
                                            <p:cond delay="0"/>
                                          </p:stCondLst>
                                        </p:cTn>
                                        <p:tgtEl>
                                          <p:spTgt spid="902"/>
                                        </p:tgtEl>
                                        <p:attrNameLst>
                                          <p:attrName>style.visibility</p:attrName>
                                        </p:attrNameLst>
                                      </p:cBhvr>
                                      <p:to>
                                        <p:strVal val="visible"/>
                                      </p:to>
                                    </p:set>
                                    <p:animEffect filter="fade" transition="in">
                                      <p:cBhvr>
                                        <p:cTn dur="1000"/>
                                        <p:tgtEl>
                                          <p:spTgt spid="902"/>
                                        </p:tgtEl>
                                      </p:cBhvr>
                                    </p:animEffect>
                                  </p:childTnLst>
                                </p:cTn>
                              </p:par>
                              <p:par>
                                <p:cTn fill="hold" nodeType="withEffect" presetClass="entr" presetID="10" presetSubtype="0">
                                  <p:stCondLst>
                                    <p:cond delay="0"/>
                                  </p:stCondLst>
                                  <p:childTnLst>
                                    <p:set>
                                      <p:cBhvr>
                                        <p:cTn dur="1" fill="hold">
                                          <p:stCondLst>
                                            <p:cond delay="0"/>
                                          </p:stCondLst>
                                        </p:cTn>
                                        <p:tgtEl>
                                          <p:spTgt spid="903"/>
                                        </p:tgtEl>
                                        <p:attrNameLst>
                                          <p:attrName>style.visibility</p:attrName>
                                        </p:attrNameLst>
                                      </p:cBhvr>
                                      <p:to>
                                        <p:strVal val="visible"/>
                                      </p:to>
                                    </p:set>
                                    <p:animEffect filter="fade" transition="in">
                                      <p:cBhvr>
                                        <p:cTn dur="1000"/>
                                        <p:tgtEl>
                                          <p:spTgt spid="903"/>
                                        </p:tgtEl>
                                      </p:cBhvr>
                                    </p:animEffect>
                                  </p:childTnLst>
                                </p:cTn>
                              </p:par>
                              <p:par>
                                <p:cTn fill="hold" nodeType="withEffect" presetClass="entr" presetID="10" presetSubtype="0">
                                  <p:stCondLst>
                                    <p:cond delay="0"/>
                                  </p:stCondLst>
                                  <p:childTnLst>
                                    <p:set>
                                      <p:cBhvr>
                                        <p:cTn dur="1" fill="hold">
                                          <p:stCondLst>
                                            <p:cond delay="0"/>
                                          </p:stCondLst>
                                        </p:cTn>
                                        <p:tgtEl>
                                          <p:spTgt spid="901"/>
                                        </p:tgtEl>
                                        <p:attrNameLst>
                                          <p:attrName>style.visibility</p:attrName>
                                        </p:attrNameLst>
                                      </p:cBhvr>
                                      <p:to>
                                        <p:strVal val="visible"/>
                                      </p:to>
                                    </p:set>
                                    <p:animEffect filter="fade" transition="in">
                                      <p:cBhvr>
                                        <p:cTn dur="1000"/>
                                        <p:tgtEl>
                                          <p:spTgt spid="901"/>
                                        </p:tgtEl>
                                      </p:cBhvr>
                                    </p:animEffect>
                                  </p:childTnLst>
                                </p:cTn>
                              </p:par>
                              <p:par>
                                <p:cTn fill="hold" nodeType="withEffect" presetClass="entr" presetID="10" presetSubtype="0">
                                  <p:stCondLst>
                                    <p:cond delay="0"/>
                                  </p:stCondLst>
                                  <p:childTnLst>
                                    <p:set>
                                      <p:cBhvr>
                                        <p:cTn dur="1" fill="hold">
                                          <p:stCondLst>
                                            <p:cond delay="0"/>
                                          </p:stCondLst>
                                        </p:cTn>
                                        <p:tgtEl>
                                          <p:spTgt spid="914"/>
                                        </p:tgtEl>
                                        <p:attrNameLst>
                                          <p:attrName>style.visibility</p:attrName>
                                        </p:attrNameLst>
                                      </p:cBhvr>
                                      <p:to>
                                        <p:strVal val="visible"/>
                                      </p:to>
                                    </p:set>
                                    <p:animEffect filter="fade" transition="in">
                                      <p:cBhvr>
                                        <p:cTn dur="1000"/>
                                        <p:tgtEl>
                                          <p:spTgt spid="914"/>
                                        </p:tgtEl>
                                      </p:cBhvr>
                                    </p:animEffect>
                                  </p:childTnLst>
                                </p:cTn>
                              </p:par>
                              <p:par>
                                <p:cTn fill="hold" nodeType="withEffect" presetClass="entr" presetID="10" presetSubtype="0">
                                  <p:stCondLst>
                                    <p:cond delay="0"/>
                                  </p:stCondLst>
                                  <p:childTnLst>
                                    <p:set>
                                      <p:cBhvr>
                                        <p:cTn dur="1" fill="hold">
                                          <p:stCondLst>
                                            <p:cond delay="0"/>
                                          </p:stCondLst>
                                        </p:cTn>
                                        <p:tgtEl>
                                          <p:spTgt spid="931"/>
                                        </p:tgtEl>
                                        <p:attrNameLst>
                                          <p:attrName>style.visibility</p:attrName>
                                        </p:attrNameLst>
                                      </p:cBhvr>
                                      <p:to>
                                        <p:strVal val="visible"/>
                                      </p:to>
                                    </p:set>
                                    <p:animEffect filter="fade" transition="in">
                                      <p:cBhvr>
                                        <p:cTn dur="1000"/>
                                        <p:tgtEl>
                                          <p:spTgt spid="931"/>
                                        </p:tgtEl>
                                      </p:cBhvr>
                                    </p:animEffect>
                                  </p:childTnLst>
                                </p:cTn>
                              </p:par>
                              <p:par>
                                <p:cTn fill="hold" nodeType="withEffect" presetClass="entr" presetID="10" presetSubtype="0">
                                  <p:stCondLst>
                                    <p:cond delay="0"/>
                                  </p:stCondLst>
                                  <p:childTnLst>
                                    <p:set>
                                      <p:cBhvr>
                                        <p:cTn dur="1" fill="hold">
                                          <p:stCondLst>
                                            <p:cond delay="0"/>
                                          </p:stCondLst>
                                        </p:cTn>
                                        <p:tgtEl>
                                          <p:spTgt spid="909"/>
                                        </p:tgtEl>
                                        <p:attrNameLst>
                                          <p:attrName>style.visibility</p:attrName>
                                        </p:attrNameLst>
                                      </p:cBhvr>
                                      <p:to>
                                        <p:strVal val="visible"/>
                                      </p:to>
                                    </p:set>
                                    <p:animEffect filter="fade" transition="in">
                                      <p:cBhvr>
                                        <p:cTn dur="1000"/>
                                        <p:tgtEl>
                                          <p:spTgt spid="909"/>
                                        </p:tgtEl>
                                      </p:cBhvr>
                                    </p:animEffect>
                                  </p:childTnLst>
                                </p:cTn>
                              </p:par>
                              <p:par>
                                <p:cTn fill="hold" nodeType="withEffect" presetClass="entr" presetID="10" presetSubtype="0">
                                  <p:stCondLst>
                                    <p:cond delay="0"/>
                                  </p:stCondLst>
                                  <p:childTnLst>
                                    <p:set>
                                      <p:cBhvr>
                                        <p:cTn dur="1" fill="hold">
                                          <p:stCondLst>
                                            <p:cond delay="0"/>
                                          </p:stCondLst>
                                        </p:cTn>
                                        <p:tgtEl>
                                          <p:spTgt spid="911"/>
                                        </p:tgtEl>
                                        <p:attrNameLst>
                                          <p:attrName>style.visibility</p:attrName>
                                        </p:attrNameLst>
                                      </p:cBhvr>
                                      <p:to>
                                        <p:strVal val="visible"/>
                                      </p:to>
                                    </p:set>
                                    <p:animEffect filter="fade" transition="in">
                                      <p:cBhvr>
                                        <p:cTn dur="1000"/>
                                        <p:tgtEl>
                                          <p:spTgt spid="911"/>
                                        </p:tgtEl>
                                      </p:cBhvr>
                                    </p:animEffect>
                                  </p:childTnLst>
                                </p:cTn>
                              </p:par>
                              <p:par>
                                <p:cTn fill="hold" nodeType="withEffect" presetClass="entr" presetID="10" presetSubtype="0">
                                  <p:stCondLst>
                                    <p:cond delay="0"/>
                                  </p:stCondLst>
                                  <p:childTnLst>
                                    <p:set>
                                      <p:cBhvr>
                                        <p:cTn dur="1" fill="hold">
                                          <p:stCondLst>
                                            <p:cond delay="0"/>
                                          </p:stCondLst>
                                        </p:cTn>
                                        <p:tgtEl>
                                          <p:spTgt spid="910"/>
                                        </p:tgtEl>
                                        <p:attrNameLst>
                                          <p:attrName>style.visibility</p:attrName>
                                        </p:attrNameLst>
                                      </p:cBhvr>
                                      <p:to>
                                        <p:strVal val="visible"/>
                                      </p:to>
                                    </p:set>
                                    <p:animEffect filter="fade" transition="in">
                                      <p:cBhvr>
                                        <p:cTn dur="1000"/>
                                        <p:tgtEl>
                                          <p:spTgt spid="910"/>
                                        </p:tgtEl>
                                      </p:cBhvr>
                                    </p:animEffect>
                                  </p:childTnLst>
                                </p:cTn>
                              </p:par>
                              <p:par>
                                <p:cTn fill="hold" nodeType="withEffect" presetClass="entr" presetID="10" presetSubtype="0">
                                  <p:stCondLst>
                                    <p:cond delay="0"/>
                                  </p:stCondLst>
                                  <p:childTnLst>
                                    <p:set>
                                      <p:cBhvr>
                                        <p:cTn dur="1" fill="hold">
                                          <p:stCondLst>
                                            <p:cond delay="0"/>
                                          </p:stCondLst>
                                        </p:cTn>
                                        <p:tgtEl>
                                          <p:spTgt spid="915"/>
                                        </p:tgtEl>
                                        <p:attrNameLst>
                                          <p:attrName>style.visibility</p:attrName>
                                        </p:attrNameLst>
                                      </p:cBhvr>
                                      <p:to>
                                        <p:strVal val="visible"/>
                                      </p:to>
                                    </p:set>
                                    <p:animEffect filter="fade" transition="in">
                                      <p:cBhvr>
                                        <p:cTn dur="1000"/>
                                        <p:tgtEl>
                                          <p:spTgt spid="915"/>
                                        </p:tgtEl>
                                      </p:cBhvr>
                                    </p:animEffect>
                                  </p:childTnLst>
                                </p:cTn>
                              </p:par>
                              <p:par>
                                <p:cTn fill="hold" nodeType="withEffect" presetClass="entr" presetID="10" presetSubtype="0">
                                  <p:stCondLst>
                                    <p:cond delay="0"/>
                                  </p:stCondLst>
                                  <p:childTnLst>
                                    <p:set>
                                      <p:cBhvr>
                                        <p:cTn dur="1" fill="hold">
                                          <p:stCondLst>
                                            <p:cond delay="0"/>
                                          </p:stCondLst>
                                        </p:cTn>
                                        <p:tgtEl>
                                          <p:spTgt spid="896"/>
                                        </p:tgtEl>
                                        <p:attrNameLst>
                                          <p:attrName>style.visibility</p:attrName>
                                        </p:attrNameLst>
                                      </p:cBhvr>
                                      <p:to>
                                        <p:strVal val="visible"/>
                                      </p:to>
                                    </p:set>
                                    <p:animEffect filter="fade" transition="in">
                                      <p:cBhvr>
                                        <p:cTn dur="1000"/>
                                        <p:tgtEl>
                                          <p:spTgt spid="896"/>
                                        </p:tgtEl>
                                      </p:cBhvr>
                                    </p:animEffect>
                                  </p:childTnLst>
                                </p:cTn>
                              </p:par>
                              <p:par>
                                <p:cTn fill="hold" nodeType="withEffect" presetClass="entr" presetID="10" presetSubtype="0">
                                  <p:stCondLst>
                                    <p:cond delay="0"/>
                                  </p:stCondLst>
                                  <p:childTnLst>
                                    <p:set>
                                      <p:cBhvr>
                                        <p:cTn dur="1" fill="hold">
                                          <p:stCondLst>
                                            <p:cond delay="0"/>
                                          </p:stCondLst>
                                        </p:cTn>
                                        <p:tgtEl>
                                          <p:spTgt spid="912"/>
                                        </p:tgtEl>
                                        <p:attrNameLst>
                                          <p:attrName>style.visibility</p:attrName>
                                        </p:attrNameLst>
                                      </p:cBhvr>
                                      <p:to>
                                        <p:strVal val="visible"/>
                                      </p:to>
                                    </p:set>
                                    <p:animEffect filter="fade" transition="in">
                                      <p:cBhvr>
                                        <p:cTn dur="1000"/>
                                        <p:tgtEl>
                                          <p:spTgt spid="912"/>
                                        </p:tgtEl>
                                      </p:cBhvr>
                                    </p:animEffect>
                                  </p:childTnLst>
                                </p:cTn>
                              </p:par>
                              <p:par>
                                <p:cTn fill="hold" nodeType="withEffect" presetClass="entr" presetID="10" presetSubtype="0">
                                  <p:stCondLst>
                                    <p:cond delay="0"/>
                                  </p:stCondLst>
                                  <p:childTnLst>
                                    <p:set>
                                      <p:cBhvr>
                                        <p:cTn dur="1" fill="hold">
                                          <p:stCondLst>
                                            <p:cond delay="0"/>
                                          </p:stCondLst>
                                        </p:cTn>
                                        <p:tgtEl>
                                          <p:spTgt spid="916"/>
                                        </p:tgtEl>
                                        <p:attrNameLst>
                                          <p:attrName>style.visibility</p:attrName>
                                        </p:attrNameLst>
                                      </p:cBhvr>
                                      <p:to>
                                        <p:strVal val="visible"/>
                                      </p:to>
                                    </p:set>
                                    <p:animEffect filter="fade" transition="in">
                                      <p:cBhvr>
                                        <p:cTn dur="1000"/>
                                        <p:tgtEl>
                                          <p:spTgt spid="916"/>
                                        </p:tgtEl>
                                      </p:cBhvr>
                                    </p:animEffect>
                                  </p:childTnLst>
                                </p:cTn>
                              </p:par>
                              <p:par>
                                <p:cTn fill="hold" nodeType="withEffect" presetClass="entr" presetID="10" presetSubtype="0">
                                  <p:stCondLst>
                                    <p:cond delay="0"/>
                                  </p:stCondLst>
                                  <p:childTnLst>
                                    <p:set>
                                      <p:cBhvr>
                                        <p:cTn dur="1" fill="hold">
                                          <p:stCondLst>
                                            <p:cond delay="0"/>
                                          </p:stCondLst>
                                        </p:cTn>
                                        <p:tgtEl>
                                          <p:spTgt spid="917"/>
                                        </p:tgtEl>
                                        <p:attrNameLst>
                                          <p:attrName>style.visibility</p:attrName>
                                        </p:attrNameLst>
                                      </p:cBhvr>
                                      <p:to>
                                        <p:strVal val="visible"/>
                                      </p:to>
                                    </p:set>
                                    <p:animEffect filter="fade" transition="in">
                                      <p:cBhvr>
                                        <p:cTn dur="1000"/>
                                        <p:tgtEl>
                                          <p:spTgt spid="917"/>
                                        </p:tgtEl>
                                      </p:cBhvr>
                                    </p:animEffect>
                                  </p:childTnLst>
                                </p:cTn>
                              </p:par>
                              <p:par>
                                <p:cTn fill="hold" nodeType="withEffect" presetClass="entr" presetID="10" presetSubtype="0">
                                  <p:stCondLst>
                                    <p:cond delay="0"/>
                                  </p:stCondLst>
                                  <p:childTnLst>
                                    <p:set>
                                      <p:cBhvr>
                                        <p:cTn dur="1" fill="hold">
                                          <p:stCondLst>
                                            <p:cond delay="0"/>
                                          </p:stCondLst>
                                        </p:cTn>
                                        <p:tgtEl>
                                          <p:spTgt spid="918"/>
                                        </p:tgtEl>
                                        <p:attrNameLst>
                                          <p:attrName>style.visibility</p:attrName>
                                        </p:attrNameLst>
                                      </p:cBhvr>
                                      <p:to>
                                        <p:strVal val="visible"/>
                                      </p:to>
                                    </p:set>
                                    <p:animEffect filter="fade" transition="in">
                                      <p:cBhvr>
                                        <p:cTn dur="1000"/>
                                        <p:tgtEl>
                                          <p:spTgt spid="918"/>
                                        </p:tgtEl>
                                      </p:cBhvr>
                                    </p:animEffect>
                                  </p:childTnLst>
                                </p:cTn>
                              </p:par>
                              <p:par>
                                <p:cTn fill="hold" nodeType="withEffect" presetClass="entr" presetID="10" presetSubtype="0">
                                  <p:stCondLst>
                                    <p:cond delay="0"/>
                                  </p:stCondLst>
                                  <p:childTnLst>
                                    <p:set>
                                      <p:cBhvr>
                                        <p:cTn dur="1" fill="hold">
                                          <p:stCondLst>
                                            <p:cond delay="0"/>
                                          </p:stCondLst>
                                        </p:cTn>
                                        <p:tgtEl>
                                          <p:spTgt spid="919"/>
                                        </p:tgtEl>
                                        <p:attrNameLst>
                                          <p:attrName>style.visibility</p:attrName>
                                        </p:attrNameLst>
                                      </p:cBhvr>
                                      <p:to>
                                        <p:strVal val="visible"/>
                                      </p:to>
                                    </p:set>
                                    <p:animEffect filter="fade" transition="in">
                                      <p:cBhvr>
                                        <p:cTn dur="1000"/>
                                        <p:tgtEl>
                                          <p:spTgt spid="919"/>
                                        </p:tgtEl>
                                      </p:cBhvr>
                                    </p:animEffect>
                                  </p:childTnLst>
                                </p:cTn>
                              </p:par>
                              <p:par>
                                <p:cTn fill="hold" nodeType="withEffect" presetClass="entr" presetID="10" presetSubtype="0">
                                  <p:stCondLst>
                                    <p:cond delay="0"/>
                                  </p:stCondLst>
                                  <p:childTnLst>
                                    <p:set>
                                      <p:cBhvr>
                                        <p:cTn dur="1" fill="hold">
                                          <p:stCondLst>
                                            <p:cond delay="0"/>
                                          </p:stCondLst>
                                        </p:cTn>
                                        <p:tgtEl>
                                          <p:spTgt spid="920"/>
                                        </p:tgtEl>
                                        <p:attrNameLst>
                                          <p:attrName>style.visibility</p:attrName>
                                        </p:attrNameLst>
                                      </p:cBhvr>
                                      <p:to>
                                        <p:strVal val="visible"/>
                                      </p:to>
                                    </p:set>
                                    <p:animEffect filter="fade" transition="in">
                                      <p:cBhvr>
                                        <p:cTn dur="1000"/>
                                        <p:tgtEl>
                                          <p:spTgt spid="920"/>
                                        </p:tgtEl>
                                      </p:cBhvr>
                                    </p:animEffect>
                                  </p:childTnLst>
                                </p:cTn>
                              </p:par>
                              <p:par>
                                <p:cTn fill="hold" nodeType="withEffect" presetClass="entr" presetID="10" presetSubtype="0">
                                  <p:stCondLst>
                                    <p:cond delay="0"/>
                                  </p:stCondLst>
                                  <p:childTnLst>
                                    <p:set>
                                      <p:cBhvr>
                                        <p:cTn dur="1" fill="hold">
                                          <p:stCondLst>
                                            <p:cond delay="0"/>
                                          </p:stCondLst>
                                        </p:cTn>
                                        <p:tgtEl>
                                          <p:spTgt spid="921"/>
                                        </p:tgtEl>
                                        <p:attrNameLst>
                                          <p:attrName>style.visibility</p:attrName>
                                        </p:attrNameLst>
                                      </p:cBhvr>
                                      <p:to>
                                        <p:strVal val="visible"/>
                                      </p:to>
                                    </p:set>
                                    <p:animEffect filter="fade" transition="in">
                                      <p:cBhvr>
                                        <p:cTn dur="1000"/>
                                        <p:tgtEl>
                                          <p:spTgt spid="921"/>
                                        </p:tgtEl>
                                      </p:cBhvr>
                                    </p:animEffect>
                                  </p:childTnLst>
                                </p:cTn>
                              </p:par>
                              <p:par>
                                <p:cTn fill="hold" nodeType="withEffect" presetClass="entr" presetID="10" presetSubtype="0">
                                  <p:stCondLst>
                                    <p:cond delay="0"/>
                                  </p:stCondLst>
                                  <p:childTnLst>
                                    <p:set>
                                      <p:cBhvr>
                                        <p:cTn dur="1" fill="hold">
                                          <p:stCondLst>
                                            <p:cond delay="0"/>
                                          </p:stCondLst>
                                        </p:cTn>
                                        <p:tgtEl>
                                          <p:spTgt spid="922"/>
                                        </p:tgtEl>
                                        <p:attrNameLst>
                                          <p:attrName>style.visibility</p:attrName>
                                        </p:attrNameLst>
                                      </p:cBhvr>
                                      <p:to>
                                        <p:strVal val="visible"/>
                                      </p:to>
                                    </p:set>
                                    <p:animEffect filter="fade" transition="in">
                                      <p:cBhvr>
                                        <p:cTn dur="1000"/>
                                        <p:tgtEl>
                                          <p:spTgt spid="922"/>
                                        </p:tgtEl>
                                      </p:cBhvr>
                                    </p:animEffect>
                                  </p:childTnLst>
                                </p:cTn>
                              </p:par>
                              <p:par>
                                <p:cTn fill="hold" nodeType="withEffect" presetClass="entr" presetID="10" presetSubtype="0">
                                  <p:stCondLst>
                                    <p:cond delay="0"/>
                                  </p:stCondLst>
                                  <p:childTnLst>
                                    <p:set>
                                      <p:cBhvr>
                                        <p:cTn dur="1" fill="hold">
                                          <p:stCondLst>
                                            <p:cond delay="0"/>
                                          </p:stCondLst>
                                        </p:cTn>
                                        <p:tgtEl>
                                          <p:spTgt spid="923"/>
                                        </p:tgtEl>
                                        <p:attrNameLst>
                                          <p:attrName>style.visibility</p:attrName>
                                        </p:attrNameLst>
                                      </p:cBhvr>
                                      <p:to>
                                        <p:strVal val="visible"/>
                                      </p:to>
                                    </p:set>
                                    <p:animEffect filter="fade" transition="in">
                                      <p:cBhvr>
                                        <p:cTn dur="1000"/>
                                        <p:tgtEl>
                                          <p:spTgt spid="923"/>
                                        </p:tgtEl>
                                      </p:cBhvr>
                                    </p:animEffect>
                                  </p:childTnLst>
                                </p:cTn>
                              </p:par>
                              <p:par>
                                <p:cTn fill="hold" nodeType="withEffect" presetClass="entr" presetID="10" presetSubtype="0">
                                  <p:stCondLst>
                                    <p:cond delay="0"/>
                                  </p:stCondLst>
                                  <p:childTnLst>
                                    <p:set>
                                      <p:cBhvr>
                                        <p:cTn dur="1" fill="hold">
                                          <p:stCondLst>
                                            <p:cond delay="0"/>
                                          </p:stCondLst>
                                        </p:cTn>
                                        <p:tgtEl>
                                          <p:spTgt spid="924"/>
                                        </p:tgtEl>
                                        <p:attrNameLst>
                                          <p:attrName>style.visibility</p:attrName>
                                        </p:attrNameLst>
                                      </p:cBhvr>
                                      <p:to>
                                        <p:strVal val="visible"/>
                                      </p:to>
                                    </p:set>
                                    <p:animEffect filter="fade" transition="in">
                                      <p:cBhvr>
                                        <p:cTn dur="1000"/>
                                        <p:tgtEl>
                                          <p:spTgt spid="924"/>
                                        </p:tgtEl>
                                      </p:cBhvr>
                                    </p:animEffect>
                                  </p:childTnLst>
                                </p:cTn>
                              </p:par>
                              <p:par>
                                <p:cTn fill="hold" nodeType="withEffect" presetClass="entr" presetID="10" presetSubtype="0">
                                  <p:stCondLst>
                                    <p:cond delay="0"/>
                                  </p:stCondLst>
                                  <p:childTnLst>
                                    <p:set>
                                      <p:cBhvr>
                                        <p:cTn dur="1" fill="hold">
                                          <p:stCondLst>
                                            <p:cond delay="0"/>
                                          </p:stCondLst>
                                        </p:cTn>
                                        <p:tgtEl>
                                          <p:spTgt spid="925"/>
                                        </p:tgtEl>
                                        <p:attrNameLst>
                                          <p:attrName>style.visibility</p:attrName>
                                        </p:attrNameLst>
                                      </p:cBhvr>
                                      <p:to>
                                        <p:strVal val="visible"/>
                                      </p:to>
                                    </p:set>
                                    <p:animEffect filter="fade" transition="in">
                                      <p:cBhvr>
                                        <p:cTn dur="1000"/>
                                        <p:tgtEl>
                                          <p:spTgt spid="925"/>
                                        </p:tgtEl>
                                      </p:cBhvr>
                                    </p:animEffect>
                                  </p:childTnLst>
                                </p:cTn>
                              </p:par>
                              <p:par>
                                <p:cTn fill="hold" nodeType="withEffect" presetClass="entr" presetID="10" presetSubtype="0">
                                  <p:stCondLst>
                                    <p:cond delay="0"/>
                                  </p:stCondLst>
                                  <p:childTnLst>
                                    <p:set>
                                      <p:cBhvr>
                                        <p:cTn dur="1" fill="hold">
                                          <p:stCondLst>
                                            <p:cond delay="0"/>
                                          </p:stCondLst>
                                        </p:cTn>
                                        <p:tgtEl>
                                          <p:spTgt spid="926"/>
                                        </p:tgtEl>
                                        <p:attrNameLst>
                                          <p:attrName>style.visibility</p:attrName>
                                        </p:attrNameLst>
                                      </p:cBhvr>
                                      <p:to>
                                        <p:strVal val="visible"/>
                                      </p:to>
                                    </p:set>
                                    <p:animEffect filter="fade" transition="in">
                                      <p:cBhvr>
                                        <p:cTn dur="1000"/>
                                        <p:tgtEl>
                                          <p:spTgt spid="926"/>
                                        </p:tgtEl>
                                      </p:cBhvr>
                                    </p:animEffect>
                                  </p:childTnLst>
                                </p:cTn>
                              </p:par>
                              <p:par>
                                <p:cTn fill="hold" nodeType="withEffect" presetClass="entr" presetID="10" presetSubtype="0">
                                  <p:stCondLst>
                                    <p:cond delay="0"/>
                                  </p:stCondLst>
                                  <p:childTnLst>
                                    <p:set>
                                      <p:cBhvr>
                                        <p:cTn dur="1" fill="hold">
                                          <p:stCondLst>
                                            <p:cond delay="0"/>
                                          </p:stCondLst>
                                        </p:cTn>
                                        <p:tgtEl>
                                          <p:spTgt spid="927"/>
                                        </p:tgtEl>
                                        <p:attrNameLst>
                                          <p:attrName>style.visibility</p:attrName>
                                        </p:attrNameLst>
                                      </p:cBhvr>
                                      <p:to>
                                        <p:strVal val="visible"/>
                                      </p:to>
                                    </p:set>
                                    <p:animEffect filter="fade" transition="in">
                                      <p:cBhvr>
                                        <p:cTn dur="1000"/>
                                        <p:tgtEl>
                                          <p:spTgt spid="927"/>
                                        </p:tgtEl>
                                      </p:cBhvr>
                                    </p:animEffect>
                                  </p:childTnLst>
                                </p:cTn>
                              </p:par>
                              <p:par>
                                <p:cTn fill="hold" nodeType="withEffect" presetClass="entr" presetID="10" presetSubtype="0">
                                  <p:stCondLst>
                                    <p:cond delay="0"/>
                                  </p:stCondLst>
                                  <p:childTnLst>
                                    <p:set>
                                      <p:cBhvr>
                                        <p:cTn dur="1" fill="hold">
                                          <p:stCondLst>
                                            <p:cond delay="0"/>
                                          </p:stCondLst>
                                        </p:cTn>
                                        <p:tgtEl>
                                          <p:spTgt spid="928"/>
                                        </p:tgtEl>
                                        <p:attrNameLst>
                                          <p:attrName>style.visibility</p:attrName>
                                        </p:attrNameLst>
                                      </p:cBhvr>
                                      <p:to>
                                        <p:strVal val="visible"/>
                                      </p:to>
                                    </p:set>
                                    <p:animEffect filter="fade" transition="in">
                                      <p:cBhvr>
                                        <p:cTn dur="1000"/>
                                        <p:tgtEl>
                                          <p:spTgt spid="928"/>
                                        </p:tgtEl>
                                      </p:cBhvr>
                                    </p:animEffect>
                                  </p:childTnLst>
                                </p:cTn>
                              </p:par>
                              <p:par>
                                <p:cTn fill="hold" nodeType="withEffect" presetClass="entr" presetID="10" presetSubtype="0">
                                  <p:stCondLst>
                                    <p:cond delay="0"/>
                                  </p:stCondLst>
                                  <p:childTnLst>
                                    <p:set>
                                      <p:cBhvr>
                                        <p:cTn dur="1" fill="hold">
                                          <p:stCondLst>
                                            <p:cond delay="0"/>
                                          </p:stCondLst>
                                        </p:cTn>
                                        <p:tgtEl>
                                          <p:spTgt spid="929"/>
                                        </p:tgtEl>
                                        <p:attrNameLst>
                                          <p:attrName>style.visibility</p:attrName>
                                        </p:attrNameLst>
                                      </p:cBhvr>
                                      <p:to>
                                        <p:strVal val="visible"/>
                                      </p:to>
                                    </p:set>
                                    <p:animEffect filter="fade" transition="in">
                                      <p:cBhvr>
                                        <p:cTn dur="1000"/>
                                        <p:tgtEl>
                                          <p:spTgt spid="929"/>
                                        </p:tgtEl>
                                      </p:cBhvr>
                                    </p:animEffect>
                                  </p:childTnLst>
                                </p:cTn>
                              </p:par>
                              <p:par>
                                <p:cTn fill="hold" nodeType="withEffect" presetClass="entr" presetID="10" presetSubtype="0">
                                  <p:stCondLst>
                                    <p:cond delay="0"/>
                                  </p:stCondLst>
                                  <p:childTnLst>
                                    <p:set>
                                      <p:cBhvr>
                                        <p:cTn dur="1" fill="hold">
                                          <p:stCondLst>
                                            <p:cond delay="0"/>
                                          </p:stCondLst>
                                        </p:cTn>
                                        <p:tgtEl>
                                          <p:spTgt spid="930"/>
                                        </p:tgtEl>
                                        <p:attrNameLst>
                                          <p:attrName>style.visibility</p:attrName>
                                        </p:attrNameLst>
                                      </p:cBhvr>
                                      <p:to>
                                        <p:strVal val="visible"/>
                                      </p:to>
                                    </p:set>
                                    <p:animEffect filter="fade" transition="in">
                                      <p:cBhvr>
                                        <p:cTn dur="1000"/>
                                        <p:tgtEl>
                                          <p:spTgt spid="930"/>
                                        </p:tgtEl>
                                      </p:cBhvr>
                                    </p:animEffect>
                                  </p:childTnLst>
                                </p:cTn>
                              </p:par>
                              <p:par>
                                <p:cTn fill="hold" nodeType="withEffect" presetClass="entr" presetID="10" presetSubtype="0">
                                  <p:stCondLst>
                                    <p:cond delay="0"/>
                                  </p:stCondLst>
                                  <p:childTnLst>
                                    <p:set>
                                      <p:cBhvr>
                                        <p:cTn dur="1" fill="hold">
                                          <p:stCondLst>
                                            <p:cond delay="0"/>
                                          </p:stCondLst>
                                        </p:cTn>
                                        <p:tgtEl>
                                          <p:spTgt spid="932"/>
                                        </p:tgtEl>
                                        <p:attrNameLst>
                                          <p:attrName>style.visibility</p:attrName>
                                        </p:attrNameLst>
                                      </p:cBhvr>
                                      <p:to>
                                        <p:strVal val="visible"/>
                                      </p:to>
                                    </p:set>
                                    <p:animEffect filter="fade" transition="in">
                                      <p:cBhvr>
                                        <p:cTn dur="1000"/>
                                        <p:tgtEl>
                                          <p:spTgt spid="932"/>
                                        </p:tgtEl>
                                      </p:cBhvr>
                                    </p:animEffect>
                                  </p:childTnLst>
                                </p:cTn>
                              </p:par>
                              <p:par>
                                <p:cTn fill="hold" nodeType="withEffect" presetClass="entr" presetID="10" presetSubtype="0">
                                  <p:stCondLst>
                                    <p:cond delay="0"/>
                                  </p:stCondLst>
                                  <p:childTnLst>
                                    <p:set>
                                      <p:cBhvr>
                                        <p:cTn dur="1" fill="hold">
                                          <p:stCondLst>
                                            <p:cond delay="0"/>
                                          </p:stCondLst>
                                        </p:cTn>
                                        <p:tgtEl>
                                          <p:spTgt spid="982"/>
                                        </p:tgtEl>
                                        <p:attrNameLst>
                                          <p:attrName>style.visibility</p:attrName>
                                        </p:attrNameLst>
                                      </p:cBhvr>
                                      <p:to>
                                        <p:strVal val="visible"/>
                                      </p:to>
                                    </p:set>
                                    <p:animEffect filter="fade" transition="in">
                                      <p:cBhvr>
                                        <p:cTn dur="1000"/>
                                        <p:tgtEl>
                                          <p:spTgt spid="982"/>
                                        </p:tgtEl>
                                      </p:cBhvr>
                                    </p:animEffect>
                                  </p:childTnLst>
                                </p:cTn>
                              </p:par>
                              <p:par>
                                <p:cTn fill="hold" nodeType="withEffect" presetClass="entr" presetID="10" presetSubtype="0">
                                  <p:stCondLst>
                                    <p:cond delay="0"/>
                                  </p:stCondLst>
                                  <p:childTnLst>
                                    <p:set>
                                      <p:cBhvr>
                                        <p:cTn dur="1" fill="hold">
                                          <p:stCondLst>
                                            <p:cond delay="0"/>
                                          </p:stCondLst>
                                        </p:cTn>
                                        <p:tgtEl>
                                          <p:spTgt spid="983"/>
                                        </p:tgtEl>
                                        <p:attrNameLst>
                                          <p:attrName>style.visibility</p:attrName>
                                        </p:attrNameLst>
                                      </p:cBhvr>
                                      <p:to>
                                        <p:strVal val="visible"/>
                                      </p:to>
                                    </p:set>
                                    <p:animEffect filter="fade" transition="in">
                                      <p:cBhvr>
                                        <p:cTn dur="1000"/>
                                        <p:tgtEl>
                                          <p:spTgt spid="983"/>
                                        </p:tgtEl>
                                      </p:cBhvr>
                                    </p:animEffect>
                                  </p:childTnLst>
                                </p:cTn>
                              </p:par>
                              <p:par>
                                <p:cTn fill="hold" nodeType="withEffect" presetClass="entr" presetID="10" presetSubtype="0">
                                  <p:stCondLst>
                                    <p:cond delay="0"/>
                                  </p:stCondLst>
                                  <p:childTnLst>
                                    <p:set>
                                      <p:cBhvr>
                                        <p:cTn dur="1" fill="hold">
                                          <p:stCondLst>
                                            <p:cond delay="0"/>
                                          </p:stCondLst>
                                        </p:cTn>
                                        <p:tgtEl>
                                          <p:spTgt spid="984"/>
                                        </p:tgtEl>
                                        <p:attrNameLst>
                                          <p:attrName>style.visibility</p:attrName>
                                        </p:attrNameLst>
                                      </p:cBhvr>
                                      <p:to>
                                        <p:strVal val="visible"/>
                                      </p:to>
                                    </p:set>
                                    <p:animEffect filter="fade" transition="in">
                                      <p:cBhvr>
                                        <p:cTn dur="1000"/>
                                        <p:tgtEl>
                                          <p:spTgt spid="984"/>
                                        </p:tgtEl>
                                      </p:cBhvr>
                                    </p:animEffect>
                                  </p:childTnLst>
                                </p:cTn>
                              </p:par>
                              <p:par>
                                <p:cTn fill="hold" nodeType="withEffect" presetClass="entr" presetID="10" presetSubtype="0">
                                  <p:stCondLst>
                                    <p:cond delay="0"/>
                                  </p:stCondLst>
                                  <p:childTnLst>
                                    <p:set>
                                      <p:cBhvr>
                                        <p:cTn dur="1" fill="hold">
                                          <p:stCondLst>
                                            <p:cond delay="0"/>
                                          </p:stCondLst>
                                        </p:cTn>
                                        <p:tgtEl>
                                          <p:spTgt spid="985"/>
                                        </p:tgtEl>
                                        <p:attrNameLst>
                                          <p:attrName>style.visibility</p:attrName>
                                        </p:attrNameLst>
                                      </p:cBhvr>
                                      <p:to>
                                        <p:strVal val="visible"/>
                                      </p:to>
                                    </p:set>
                                    <p:animEffect filter="fade" transition="in">
                                      <p:cBhvr>
                                        <p:cTn dur="1000"/>
                                        <p:tgtEl>
                                          <p:spTgt spid="985"/>
                                        </p:tgtEl>
                                      </p:cBhvr>
                                    </p:animEffect>
                                  </p:childTnLst>
                                </p:cTn>
                              </p:par>
                              <p:par>
                                <p:cTn fill="hold" nodeType="withEffect" presetClass="entr" presetID="10" presetSubtype="0">
                                  <p:stCondLst>
                                    <p:cond delay="0"/>
                                  </p:stCondLst>
                                  <p:childTnLst>
                                    <p:set>
                                      <p:cBhvr>
                                        <p:cTn dur="1" fill="hold">
                                          <p:stCondLst>
                                            <p:cond delay="0"/>
                                          </p:stCondLst>
                                        </p:cTn>
                                        <p:tgtEl>
                                          <p:spTgt spid="986"/>
                                        </p:tgtEl>
                                        <p:attrNameLst>
                                          <p:attrName>style.visibility</p:attrName>
                                        </p:attrNameLst>
                                      </p:cBhvr>
                                      <p:to>
                                        <p:strVal val="visible"/>
                                      </p:to>
                                    </p:set>
                                    <p:animEffect filter="fade" transition="in">
                                      <p:cBhvr>
                                        <p:cTn dur="1000"/>
                                        <p:tgtEl>
                                          <p:spTgt spid="986"/>
                                        </p:tgtEl>
                                      </p:cBhvr>
                                    </p:animEffect>
                                  </p:childTnLst>
                                </p:cTn>
                              </p:par>
                              <p:par>
                                <p:cTn fill="hold" nodeType="withEffect" presetClass="entr" presetID="10" presetSubtype="0">
                                  <p:stCondLst>
                                    <p:cond delay="0"/>
                                  </p:stCondLst>
                                  <p:childTnLst>
                                    <p:set>
                                      <p:cBhvr>
                                        <p:cTn dur="1" fill="hold">
                                          <p:stCondLst>
                                            <p:cond delay="0"/>
                                          </p:stCondLst>
                                        </p:cTn>
                                        <p:tgtEl>
                                          <p:spTgt spid="987"/>
                                        </p:tgtEl>
                                        <p:attrNameLst>
                                          <p:attrName>style.visibility</p:attrName>
                                        </p:attrNameLst>
                                      </p:cBhvr>
                                      <p:to>
                                        <p:strVal val="visible"/>
                                      </p:to>
                                    </p:set>
                                    <p:animEffect filter="fade" transition="in">
                                      <p:cBhvr>
                                        <p:cTn dur="1000"/>
                                        <p:tgtEl>
                                          <p:spTgt spid="987"/>
                                        </p:tgtEl>
                                      </p:cBhvr>
                                    </p:animEffect>
                                  </p:childTnLst>
                                </p:cTn>
                              </p:par>
                              <p:par>
                                <p:cTn fill="hold" nodeType="withEffect" presetClass="entr" presetID="10" presetSubtype="0">
                                  <p:stCondLst>
                                    <p:cond delay="0"/>
                                  </p:stCondLst>
                                  <p:childTnLst>
                                    <p:set>
                                      <p:cBhvr>
                                        <p:cTn dur="1" fill="hold">
                                          <p:stCondLst>
                                            <p:cond delay="0"/>
                                          </p:stCondLst>
                                        </p:cTn>
                                        <p:tgtEl>
                                          <p:spTgt spid="988"/>
                                        </p:tgtEl>
                                        <p:attrNameLst>
                                          <p:attrName>style.visibility</p:attrName>
                                        </p:attrNameLst>
                                      </p:cBhvr>
                                      <p:to>
                                        <p:strVal val="visible"/>
                                      </p:to>
                                    </p:set>
                                    <p:animEffect filter="fade" transition="in">
                                      <p:cBhvr>
                                        <p:cTn dur="1000"/>
                                        <p:tgtEl>
                                          <p:spTgt spid="988"/>
                                        </p:tgtEl>
                                      </p:cBhvr>
                                    </p:animEffect>
                                  </p:childTnLst>
                                </p:cTn>
                              </p:par>
                              <p:par>
                                <p:cTn fill="hold" nodeType="withEffect" presetClass="entr" presetID="10" presetSubtype="0">
                                  <p:stCondLst>
                                    <p:cond delay="0"/>
                                  </p:stCondLst>
                                  <p:childTnLst>
                                    <p:set>
                                      <p:cBhvr>
                                        <p:cTn dur="1" fill="hold">
                                          <p:stCondLst>
                                            <p:cond delay="0"/>
                                          </p:stCondLst>
                                        </p:cTn>
                                        <p:tgtEl>
                                          <p:spTgt spid="989"/>
                                        </p:tgtEl>
                                        <p:attrNameLst>
                                          <p:attrName>style.visibility</p:attrName>
                                        </p:attrNameLst>
                                      </p:cBhvr>
                                      <p:to>
                                        <p:strVal val="visible"/>
                                      </p:to>
                                    </p:set>
                                    <p:animEffect filter="fade" transition="in">
                                      <p:cBhvr>
                                        <p:cTn dur="1000"/>
                                        <p:tgtEl>
                                          <p:spTgt spid="989"/>
                                        </p:tgtEl>
                                      </p:cBhvr>
                                    </p:animEffect>
                                  </p:childTnLst>
                                </p:cTn>
                              </p:par>
                              <p:par>
                                <p:cTn fill="hold" nodeType="withEffect" presetClass="entr" presetID="10" presetSubtype="0">
                                  <p:stCondLst>
                                    <p:cond delay="0"/>
                                  </p:stCondLst>
                                  <p:childTnLst>
                                    <p:set>
                                      <p:cBhvr>
                                        <p:cTn dur="1" fill="hold">
                                          <p:stCondLst>
                                            <p:cond delay="0"/>
                                          </p:stCondLst>
                                        </p:cTn>
                                        <p:tgtEl>
                                          <p:spTgt spid="990"/>
                                        </p:tgtEl>
                                        <p:attrNameLst>
                                          <p:attrName>style.visibility</p:attrName>
                                        </p:attrNameLst>
                                      </p:cBhvr>
                                      <p:to>
                                        <p:strVal val="visible"/>
                                      </p:to>
                                    </p:set>
                                    <p:animEffect filter="fade" transition="in">
                                      <p:cBhvr>
                                        <p:cTn dur="1000"/>
                                        <p:tgtEl>
                                          <p:spTgt spid="990"/>
                                        </p:tgtEl>
                                      </p:cBhvr>
                                    </p:animEffect>
                                  </p:childTnLst>
                                </p:cTn>
                              </p:par>
                              <p:par>
                                <p:cTn fill="hold" nodeType="withEffect" presetClass="entr" presetID="10" presetSubtype="0">
                                  <p:stCondLst>
                                    <p:cond delay="0"/>
                                  </p:stCondLst>
                                  <p:childTnLst>
                                    <p:set>
                                      <p:cBhvr>
                                        <p:cTn dur="1" fill="hold">
                                          <p:stCondLst>
                                            <p:cond delay="0"/>
                                          </p:stCondLst>
                                        </p:cTn>
                                        <p:tgtEl>
                                          <p:spTgt spid="991"/>
                                        </p:tgtEl>
                                        <p:attrNameLst>
                                          <p:attrName>style.visibility</p:attrName>
                                        </p:attrNameLst>
                                      </p:cBhvr>
                                      <p:to>
                                        <p:strVal val="visible"/>
                                      </p:to>
                                    </p:set>
                                    <p:animEffect filter="fade" transition="in">
                                      <p:cBhvr>
                                        <p:cTn dur="1000"/>
                                        <p:tgtEl>
                                          <p:spTgt spid="991"/>
                                        </p:tgtEl>
                                      </p:cBhvr>
                                    </p:animEffect>
                                  </p:childTnLst>
                                </p:cTn>
                              </p:par>
                              <p:par>
                                <p:cTn fill="hold" nodeType="withEffect" presetClass="entr" presetID="10" presetSubtype="0">
                                  <p:stCondLst>
                                    <p:cond delay="0"/>
                                  </p:stCondLst>
                                  <p:childTnLst>
                                    <p:set>
                                      <p:cBhvr>
                                        <p:cTn dur="1" fill="hold">
                                          <p:stCondLst>
                                            <p:cond delay="0"/>
                                          </p:stCondLst>
                                        </p:cTn>
                                        <p:tgtEl>
                                          <p:spTgt spid="995"/>
                                        </p:tgtEl>
                                        <p:attrNameLst>
                                          <p:attrName>style.visibility</p:attrName>
                                        </p:attrNameLst>
                                      </p:cBhvr>
                                      <p:to>
                                        <p:strVal val="visible"/>
                                      </p:to>
                                    </p:set>
                                    <p:animEffect filter="fade" transition="in">
                                      <p:cBhvr>
                                        <p:cTn dur="1000"/>
                                        <p:tgtEl>
                                          <p:spTgt spid="995"/>
                                        </p:tgtEl>
                                      </p:cBhvr>
                                    </p:animEffect>
                                  </p:childTnLst>
                                </p:cTn>
                              </p:par>
                              <p:par>
                                <p:cTn fill="hold" nodeType="withEffect" presetClass="entr" presetID="10" presetSubtype="0">
                                  <p:stCondLst>
                                    <p:cond delay="0"/>
                                  </p:stCondLst>
                                  <p:childTnLst>
                                    <p:set>
                                      <p:cBhvr>
                                        <p:cTn dur="1" fill="hold">
                                          <p:stCondLst>
                                            <p:cond delay="0"/>
                                          </p:stCondLst>
                                        </p:cTn>
                                        <p:tgtEl>
                                          <p:spTgt spid="996"/>
                                        </p:tgtEl>
                                        <p:attrNameLst>
                                          <p:attrName>style.visibility</p:attrName>
                                        </p:attrNameLst>
                                      </p:cBhvr>
                                      <p:to>
                                        <p:strVal val="visible"/>
                                      </p:to>
                                    </p:set>
                                    <p:animEffect filter="fade" transition="in">
                                      <p:cBhvr>
                                        <p:cTn dur="1000"/>
                                        <p:tgtEl>
                                          <p:spTgt spid="996"/>
                                        </p:tgtEl>
                                      </p:cBhvr>
                                    </p:animEffect>
                                  </p:childTnLst>
                                </p:cTn>
                              </p:par>
                              <p:par>
                                <p:cTn fill="hold" nodeType="withEffect" presetClass="entr" presetID="10" presetSubtype="0">
                                  <p:stCondLst>
                                    <p:cond delay="0"/>
                                  </p:stCondLst>
                                  <p:childTnLst>
                                    <p:set>
                                      <p:cBhvr>
                                        <p:cTn dur="1" fill="hold">
                                          <p:stCondLst>
                                            <p:cond delay="0"/>
                                          </p:stCondLst>
                                        </p:cTn>
                                        <p:tgtEl>
                                          <p:spTgt spid="994"/>
                                        </p:tgtEl>
                                        <p:attrNameLst>
                                          <p:attrName>style.visibility</p:attrName>
                                        </p:attrNameLst>
                                      </p:cBhvr>
                                      <p:to>
                                        <p:strVal val="visible"/>
                                      </p:to>
                                    </p:set>
                                    <p:animEffect filter="fade" transition="in">
                                      <p:cBhvr>
                                        <p:cTn dur="1000"/>
                                        <p:tgtEl>
                                          <p:spTgt spid="994"/>
                                        </p:tgtEl>
                                      </p:cBhvr>
                                    </p:animEffec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9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28"/>
          <p:cNvSpPr txBox="1"/>
          <p:nvPr>
            <p:ph type="title"/>
          </p:nvPr>
        </p:nvSpPr>
        <p:spPr>
          <a:xfrm>
            <a:off x="682650" y="1803750"/>
            <a:ext cx="7425300" cy="1536000"/>
          </a:xfrm>
          <a:prstGeom prst="rect">
            <a:avLst/>
          </a:prstGeom>
          <a:noFill/>
          <a:ln>
            <a:noFill/>
          </a:ln>
        </p:spPr>
        <p:txBody>
          <a:bodyPr anchorCtr="0" anchor="t" bIns="91425" lIns="0" spcFirstLastPara="1" rIns="91425" wrap="square" tIns="91425">
            <a:noAutofit/>
          </a:bodyPr>
          <a:lstStyle/>
          <a:p>
            <a:pPr indent="0" lvl="0" marL="0" rtl="0" algn="l">
              <a:lnSpc>
                <a:spcPct val="100000"/>
              </a:lnSpc>
              <a:spcBef>
                <a:spcPts val="0"/>
              </a:spcBef>
              <a:spcAft>
                <a:spcPts val="0"/>
              </a:spcAft>
              <a:buSzPts val="3600"/>
              <a:buNone/>
            </a:pPr>
            <a:r>
              <a:rPr lang="en" sz="4000"/>
              <a:t>Graphs In Government </a:t>
            </a:r>
            <a:endParaRPr sz="4000"/>
          </a:p>
          <a:p>
            <a:pPr indent="0" lvl="0" marL="0" rtl="0" algn="l">
              <a:lnSpc>
                <a:spcPct val="100000"/>
              </a:lnSpc>
              <a:spcBef>
                <a:spcPts val="0"/>
              </a:spcBef>
              <a:spcAft>
                <a:spcPts val="0"/>
              </a:spcAft>
              <a:buSzPts val="3600"/>
              <a:buNone/>
            </a:pPr>
            <a:r>
              <a:rPr lang="en" sz="4000"/>
              <a:t> </a:t>
            </a:r>
            <a:br>
              <a:rPr lang="en" sz="4000"/>
            </a:br>
            <a:br>
              <a:rPr lang="en" sz="4000"/>
            </a:br>
            <a:endParaRPr sz="2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438"/>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FFFFFF"/>
                </a:solidFill>
                <a:latin typeface="Arial"/>
                <a:ea typeface="Arial"/>
                <a:cs typeface="Arial"/>
                <a:sym typeface="Arial"/>
              </a:rPr>
              <a:t>‹#›</a:t>
            </a:fld>
            <a:endParaRPr b="0" i="0" sz="800" u="none" cap="none" strike="noStrike">
              <a:solidFill>
                <a:srgbClr val="FFFFFF"/>
              </a:solidFill>
              <a:latin typeface="Arial"/>
              <a:ea typeface="Arial"/>
              <a:cs typeface="Arial"/>
              <a:sym typeface="Arial"/>
            </a:endParaRPr>
          </a:p>
        </p:txBody>
      </p:sp>
      <p:grpSp>
        <p:nvGrpSpPr>
          <p:cNvPr id="1012" name="Google Shape;1012;p438"/>
          <p:cNvGrpSpPr/>
          <p:nvPr/>
        </p:nvGrpSpPr>
        <p:grpSpPr>
          <a:xfrm>
            <a:off x="4217097" y="1851586"/>
            <a:ext cx="2437393" cy="2322989"/>
            <a:chOff x="154" y="-130"/>
            <a:chExt cx="4860206" cy="4632082"/>
          </a:xfrm>
        </p:grpSpPr>
        <p:sp>
          <p:nvSpPr>
            <p:cNvPr id="1013" name="Google Shape;1013;p438"/>
            <p:cNvSpPr/>
            <p:nvPr/>
          </p:nvSpPr>
          <p:spPr>
            <a:xfrm flipH="1" rot="9712883">
              <a:off x="3616895" y="1296563"/>
              <a:ext cx="1099730" cy="1099730"/>
            </a:xfrm>
            <a:prstGeom prst="rightArrow">
              <a:avLst>
                <a:gd fmla="val 32000" name="adj1"/>
                <a:gd fmla="val 64000" name="adj2"/>
              </a:avLst>
            </a:prstGeom>
            <a:solidFill>
              <a:srgbClr val="0B0B66"/>
            </a:solidFill>
            <a:ln>
              <a:noFill/>
            </a:ln>
            <a:effectLst>
              <a:outerShdw blurRad="25400" rotWithShape="0" dir="5400000" dist="12700">
                <a:srgbClr val="000000">
                  <a:alpha val="47843"/>
                </a:srgbClr>
              </a:outerShdw>
            </a:effectLst>
          </p:spPr>
          <p:txBody>
            <a:bodyPr anchorCtr="0" anchor="ctr" bIns="26800" lIns="26800" spcFirstLastPara="1" rIns="26800" wrap="square" tIns="26800">
              <a:noAutofit/>
            </a:bodyPr>
            <a:lstStyle/>
            <a:p>
              <a:pPr indent="0" lvl="0" marL="0" marR="0" rtl="0" algn="ctr">
                <a:lnSpc>
                  <a:spcPct val="100000"/>
                </a:lnSpc>
                <a:spcBef>
                  <a:spcPts val="0"/>
                </a:spcBef>
                <a:spcAft>
                  <a:spcPts val="0"/>
                </a:spcAft>
                <a:buClr>
                  <a:srgbClr val="FFFFFF"/>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1014" name="Google Shape;1014;p438"/>
            <p:cNvSpPr/>
            <p:nvPr/>
          </p:nvSpPr>
          <p:spPr>
            <a:xfrm rot="-5324035">
              <a:off x="1868381" y="11886"/>
              <a:ext cx="1099768" cy="1099768"/>
            </a:xfrm>
            <a:prstGeom prst="rightArrow">
              <a:avLst>
                <a:gd fmla="val 32000" name="adj1"/>
                <a:gd fmla="val 64000" name="adj2"/>
              </a:avLst>
            </a:prstGeom>
            <a:solidFill>
              <a:srgbClr val="0B0B66"/>
            </a:solidFill>
            <a:ln>
              <a:noFill/>
            </a:ln>
            <a:effectLst>
              <a:outerShdw blurRad="25400" rotWithShape="0" dir="5400000" dist="12700">
                <a:srgbClr val="000000">
                  <a:alpha val="47843"/>
                </a:srgbClr>
              </a:outerShdw>
            </a:effectLst>
          </p:spPr>
          <p:txBody>
            <a:bodyPr anchorCtr="0" anchor="ctr" bIns="26800" lIns="26800" spcFirstLastPara="1" rIns="26800" wrap="square" tIns="26800">
              <a:noAutofit/>
            </a:bodyPr>
            <a:lstStyle/>
            <a:p>
              <a:pPr indent="0" lvl="0" marL="0" marR="0" rtl="0" algn="ctr">
                <a:lnSpc>
                  <a:spcPct val="100000"/>
                </a:lnSpc>
                <a:spcBef>
                  <a:spcPts val="0"/>
                </a:spcBef>
                <a:spcAft>
                  <a:spcPts val="0"/>
                </a:spcAft>
                <a:buClr>
                  <a:srgbClr val="FFFFFF"/>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1015" name="Google Shape;1015;p438"/>
            <p:cNvSpPr/>
            <p:nvPr/>
          </p:nvSpPr>
          <p:spPr>
            <a:xfrm rot="3289108">
              <a:off x="2888538" y="3308337"/>
              <a:ext cx="1099677" cy="1099677"/>
            </a:xfrm>
            <a:prstGeom prst="rightArrow">
              <a:avLst>
                <a:gd fmla="val 32000" name="adj1"/>
                <a:gd fmla="val 64000" name="adj2"/>
              </a:avLst>
            </a:prstGeom>
            <a:solidFill>
              <a:srgbClr val="0B0B66"/>
            </a:solidFill>
            <a:ln>
              <a:noFill/>
            </a:ln>
            <a:effectLst>
              <a:outerShdw blurRad="25400" rotWithShape="0" dir="5400000" dist="12700">
                <a:srgbClr val="000000">
                  <a:alpha val="47843"/>
                </a:srgbClr>
              </a:outerShdw>
            </a:effectLst>
          </p:spPr>
          <p:txBody>
            <a:bodyPr anchorCtr="0" anchor="ctr" bIns="26800" lIns="26800" spcFirstLastPara="1" rIns="26800" wrap="square" tIns="26800">
              <a:noAutofit/>
            </a:bodyPr>
            <a:lstStyle/>
            <a:p>
              <a:pPr indent="0" lvl="0" marL="0" marR="0" rtl="0" algn="ctr">
                <a:lnSpc>
                  <a:spcPct val="100000"/>
                </a:lnSpc>
                <a:spcBef>
                  <a:spcPts val="0"/>
                </a:spcBef>
                <a:spcAft>
                  <a:spcPts val="0"/>
                </a:spcAft>
                <a:buClr>
                  <a:srgbClr val="FFFFFF"/>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1016" name="Google Shape;1016;p438"/>
            <p:cNvSpPr/>
            <p:nvPr/>
          </p:nvSpPr>
          <p:spPr>
            <a:xfrm flipH="1" rot="980302">
              <a:off x="132603" y="1320537"/>
              <a:ext cx="1099501" cy="1099501"/>
            </a:xfrm>
            <a:prstGeom prst="rightArrow">
              <a:avLst>
                <a:gd fmla="val 32000" name="adj1"/>
                <a:gd fmla="val 64000" name="adj2"/>
              </a:avLst>
            </a:prstGeom>
            <a:solidFill>
              <a:srgbClr val="0B0B66"/>
            </a:solidFill>
            <a:ln>
              <a:noFill/>
            </a:ln>
            <a:effectLst>
              <a:outerShdw blurRad="25400" rotWithShape="0" dir="5400000" dist="12700">
                <a:srgbClr val="000000">
                  <a:alpha val="47843"/>
                </a:srgbClr>
              </a:outerShdw>
            </a:effectLst>
          </p:spPr>
          <p:txBody>
            <a:bodyPr anchorCtr="0" anchor="ctr" bIns="26800" lIns="26800" spcFirstLastPara="1" rIns="26800" wrap="square" tIns="26800">
              <a:noAutofit/>
            </a:bodyPr>
            <a:lstStyle/>
            <a:p>
              <a:pPr indent="0" lvl="0" marL="0" marR="0" rtl="0" algn="ctr">
                <a:lnSpc>
                  <a:spcPct val="100000"/>
                </a:lnSpc>
                <a:spcBef>
                  <a:spcPts val="0"/>
                </a:spcBef>
                <a:spcAft>
                  <a:spcPts val="0"/>
                </a:spcAft>
                <a:buClr>
                  <a:srgbClr val="FFFFFF"/>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1017" name="Google Shape;1017;p438"/>
            <p:cNvSpPr/>
            <p:nvPr/>
          </p:nvSpPr>
          <p:spPr>
            <a:xfrm flipH="1" rot="-3357265">
              <a:off x="784114" y="3318814"/>
              <a:ext cx="1099576" cy="1099576"/>
            </a:xfrm>
            <a:prstGeom prst="rightArrow">
              <a:avLst>
                <a:gd fmla="val 32000" name="adj1"/>
                <a:gd fmla="val 64000" name="adj2"/>
              </a:avLst>
            </a:prstGeom>
            <a:solidFill>
              <a:srgbClr val="0B0B66"/>
            </a:solidFill>
            <a:ln>
              <a:noFill/>
            </a:ln>
            <a:effectLst>
              <a:outerShdw blurRad="25400" rotWithShape="0" dir="5400000" dist="12700">
                <a:srgbClr val="000000">
                  <a:alpha val="47843"/>
                </a:srgbClr>
              </a:outerShdw>
            </a:effectLst>
          </p:spPr>
          <p:txBody>
            <a:bodyPr anchorCtr="0" anchor="ctr" bIns="26800" lIns="26800" spcFirstLastPara="1" rIns="26800" wrap="square" tIns="26800">
              <a:noAutofit/>
            </a:bodyPr>
            <a:lstStyle/>
            <a:p>
              <a:pPr indent="0" lvl="0" marL="0" marR="0" rtl="0" algn="ctr">
                <a:lnSpc>
                  <a:spcPct val="100000"/>
                </a:lnSpc>
                <a:spcBef>
                  <a:spcPts val="0"/>
                </a:spcBef>
                <a:spcAft>
                  <a:spcPts val="0"/>
                </a:spcAft>
                <a:buClr>
                  <a:srgbClr val="FFFFFF"/>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1018" name="Google Shape;1018;p438"/>
            <p:cNvSpPr/>
            <p:nvPr/>
          </p:nvSpPr>
          <p:spPr>
            <a:xfrm>
              <a:off x="573743" y="480719"/>
              <a:ext cx="3716700" cy="3716700"/>
            </a:xfrm>
            <a:prstGeom prst="ellipse">
              <a:avLst/>
            </a:prstGeom>
            <a:solidFill>
              <a:srgbClr val="F3F3F3"/>
            </a:solidFill>
            <a:ln cap="flat" cmpd="sng" w="9525">
              <a:solidFill>
                <a:srgbClr val="D9D9D9"/>
              </a:solidFill>
              <a:prstDash val="solid"/>
              <a:round/>
              <a:headEnd len="sm" w="sm" type="none"/>
              <a:tailEnd len="sm" w="sm" type="none"/>
            </a:ln>
          </p:spPr>
          <p:txBody>
            <a:bodyPr anchorCtr="0" anchor="ctr" bIns="26800" lIns="26800" spcFirstLastPara="1" rIns="26800" wrap="square" tIns="26800">
              <a:noAutofit/>
            </a:bodyPr>
            <a:lstStyle/>
            <a:p>
              <a:pPr indent="0" lvl="0" marL="0" marR="0" rtl="0" algn="ctr">
                <a:lnSpc>
                  <a:spcPct val="100000"/>
                </a:lnSpc>
                <a:spcBef>
                  <a:spcPts val="0"/>
                </a:spcBef>
                <a:spcAft>
                  <a:spcPts val="0"/>
                </a:spcAft>
                <a:buClr>
                  <a:srgbClr val="DCDEE0"/>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grpSp>
      <p:sp>
        <p:nvSpPr>
          <p:cNvPr id="1019" name="Google Shape;1019;p438"/>
          <p:cNvSpPr/>
          <p:nvPr/>
        </p:nvSpPr>
        <p:spPr>
          <a:xfrm>
            <a:off x="4532955" y="3149762"/>
            <a:ext cx="1807500" cy="463200"/>
          </a:xfrm>
          <a:prstGeom prst="rect">
            <a:avLst/>
          </a:prstGeom>
          <a:noFill/>
          <a:ln>
            <a:noFill/>
          </a:ln>
        </p:spPr>
        <p:txBody>
          <a:bodyPr anchorCtr="0" anchor="ctr" bIns="26800" lIns="26800" spcFirstLastPara="1" rIns="26800" wrap="square" tIns="26800">
            <a:noAutofit/>
          </a:bodyPr>
          <a:lstStyle/>
          <a:p>
            <a:pPr indent="0" lvl="0" marL="0" marR="0" rtl="0" algn="ctr">
              <a:lnSpc>
                <a:spcPct val="100000"/>
              </a:lnSpc>
              <a:spcBef>
                <a:spcPts val="0"/>
              </a:spcBef>
              <a:spcAft>
                <a:spcPts val="0"/>
              </a:spcAft>
              <a:buClr>
                <a:srgbClr val="53585F"/>
              </a:buClr>
              <a:buSzPts val="1500"/>
              <a:buFont typeface="Helvetica Neue"/>
              <a:buNone/>
            </a:pPr>
            <a:r>
              <a:rPr b="1" i="0" lang="en" sz="1400" u="none" cap="none" strike="noStrike">
                <a:solidFill>
                  <a:srgbClr val="000000"/>
                </a:solidFill>
                <a:latin typeface="Nunito Sans"/>
                <a:ea typeface="Nunito Sans"/>
                <a:cs typeface="Nunito Sans"/>
                <a:sym typeface="Nunito Sans"/>
              </a:rPr>
              <a:t>Graphs in Government </a:t>
            </a:r>
            <a:endParaRPr b="0" i="0" sz="1400" u="none" cap="none" strike="noStrike">
              <a:solidFill>
                <a:srgbClr val="000000"/>
              </a:solidFill>
              <a:latin typeface="Nunito Sans"/>
              <a:ea typeface="Nunito Sans"/>
              <a:cs typeface="Nunito Sans"/>
              <a:sym typeface="Nunito Sans"/>
            </a:endParaRPr>
          </a:p>
        </p:txBody>
      </p:sp>
      <p:grpSp>
        <p:nvGrpSpPr>
          <p:cNvPr id="1020" name="Google Shape;1020;p438"/>
          <p:cNvGrpSpPr/>
          <p:nvPr/>
        </p:nvGrpSpPr>
        <p:grpSpPr>
          <a:xfrm>
            <a:off x="6025200" y="3580362"/>
            <a:ext cx="3112844" cy="1388776"/>
            <a:chOff x="5336275" y="3214349"/>
            <a:chExt cx="3112844" cy="1388776"/>
          </a:xfrm>
        </p:grpSpPr>
        <p:sp>
          <p:nvSpPr>
            <p:cNvPr id="1021" name="Google Shape;1021;p438"/>
            <p:cNvSpPr/>
            <p:nvPr/>
          </p:nvSpPr>
          <p:spPr>
            <a:xfrm>
              <a:off x="5336275" y="3588290"/>
              <a:ext cx="921300" cy="921300"/>
            </a:xfrm>
            <a:prstGeom prst="ellipse">
              <a:avLst/>
            </a:prstGeom>
            <a:solidFill>
              <a:srgbClr val="018B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a:buNone/>
              </a:pPr>
              <a:r>
                <a:rPr b="1" i="0" lang="en" sz="1000" u="none" cap="none" strike="noStrike">
                  <a:solidFill>
                    <a:srgbClr val="FFFFFF"/>
                  </a:solidFill>
                  <a:latin typeface="Nunito Sans"/>
                  <a:ea typeface="Nunito Sans"/>
                  <a:cs typeface="Nunito Sans"/>
                  <a:sym typeface="Nunito Sans"/>
                </a:rPr>
                <a:t>Planning</a:t>
              </a:r>
              <a:endParaRPr b="0" i="0" sz="1000" u="none" cap="none" strike="noStrike">
                <a:solidFill>
                  <a:srgbClr val="000000"/>
                </a:solidFill>
                <a:latin typeface="Nunito Sans"/>
                <a:ea typeface="Nunito Sans"/>
                <a:cs typeface="Nunito Sans"/>
                <a:sym typeface="Nunito Sans"/>
              </a:endParaRPr>
            </a:p>
          </p:txBody>
        </p:sp>
        <p:sp>
          <p:nvSpPr>
            <p:cNvPr id="1022" name="Google Shape;1022;p438"/>
            <p:cNvSpPr/>
            <p:nvPr/>
          </p:nvSpPr>
          <p:spPr>
            <a:xfrm>
              <a:off x="6851678" y="3214349"/>
              <a:ext cx="826200" cy="1488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Helvetica Neue"/>
                <a:buNone/>
              </a:pPr>
              <a:r>
                <a:rPr b="1" i="0" lang="en" sz="800" u="none" cap="none" strike="noStrike">
                  <a:solidFill>
                    <a:srgbClr val="000000"/>
                  </a:solidFill>
                  <a:latin typeface="Helvetica Neue"/>
                  <a:ea typeface="Helvetica Neue"/>
                  <a:cs typeface="Helvetica Neue"/>
                  <a:sym typeface="Helvetica Neue"/>
                </a:rPr>
                <a:t>Lessons Learned</a:t>
              </a:r>
              <a:endParaRPr b="0" i="0" sz="800" u="none" cap="none" strike="noStrike">
                <a:solidFill>
                  <a:srgbClr val="000000"/>
                </a:solidFill>
                <a:latin typeface="Arial"/>
                <a:ea typeface="Arial"/>
                <a:cs typeface="Arial"/>
                <a:sym typeface="Arial"/>
              </a:endParaRPr>
            </a:p>
          </p:txBody>
        </p:sp>
        <p:sp>
          <p:nvSpPr>
            <p:cNvPr id="1023" name="Google Shape;1023;p438"/>
            <p:cNvSpPr/>
            <p:nvPr/>
          </p:nvSpPr>
          <p:spPr>
            <a:xfrm>
              <a:off x="7230219" y="3777786"/>
              <a:ext cx="1218900" cy="1488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Helvetica Neue"/>
                <a:buNone/>
              </a:pPr>
              <a:r>
                <a:rPr b="1" i="0" lang="en" sz="800" u="none" cap="none" strike="noStrike">
                  <a:solidFill>
                    <a:srgbClr val="000000"/>
                  </a:solidFill>
                  <a:latin typeface="Helvetica Neue"/>
                  <a:ea typeface="Helvetica Neue"/>
                  <a:cs typeface="Helvetica Neue"/>
                  <a:sym typeface="Helvetica Neue"/>
                </a:rPr>
                <a:t>Dependency Management</a:t>
              </a:r>
              <a:endParaRPr b="0" i="0" sz="800" u="none" cap="none" strike="noStrike">
                <a:solidFill>
                  <a:srgbClr val="000000"/>
                </a:solidFill>
                <a:latin typeface="Arial"/>
                <a:ea typeface="Arial"/>
                <a:cs typeface="Arial"/>
                <a:sym typeface="Arial"/>
              </a:endParaRPr>
            </a:p>
          </p:txBody>
        </p:sp>
        <p:sp>
          <p:nvSpPr>
            <p:cNvPr id="1024" name="Google Shape;1024;p438"/>
            <p:cNvSpPr/>
            <p:nvPr/>
          </p:nvSpPr>
          <p:spPr>
            <a:xfrm>
              <a:off x="7042323" y="4387550"/>
              <a:ext cx="1019100" cy="1488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Helvetica Neue"/>
                <a:buNone/>
              </a:pPr>
              <a:r>
                <a:rPr b="1" i="0" lang="en" sz="800" u="none" cap="none" strike="noStrike">
                  <a:solidFill>
                    <a:srgbClr val="000000"/>
                  </a:solidFill>
                  <a:latin typeface="Helvetica Neue"/>
                  <a:ea typeface="Helvetica Neue"/>
                  <a:cs typeface="Helvetica Neue"/>
                  <a:sym typeface="Helvetica Neue"/>
                </a:rPr>
                <a:t>Consolidation</a:t>
              </a:r>
              <a:endParaRPr b="0" i="0" sz="800" u="none" cap="none" strike="noStrike">
                <a:solidFill>
                  <a:srgbClr val="000000"/>
                </a:solidFill>
                <a:latin typeface="Arial"/>
                <a:ea typeface="Arial"/>
                <a:cs typeface="Arial"/>
                <a:sym typeface="Arial"/>
              </a:endParaRPr>
            </a:p>
          </p:txBody>
        </p:sp>
        <p:grpSp>
          <p:nvGrpSpPr>
            <p:cNvPr id="1025" name="Google Shape;1025;p438"/>
            <p:cNvGrpSpPr/>
            <p:nvPr/>
          </p:nvGrpSpPr>
          <p:grpSpPr>
            <a:xfrm>
              <a:off x="6737114" y="3634602"/>
              <a:ext cx="434951" cy="434951"/>
              <a:chOff x="0" y="0"/>
              <a:chExt cx="867300" cy="867300"/>
            </a:xfrm>
          </p:grpSpPr>
          <p:sp>
            <p:nvSpPr>
              <p:cNvPr id="1026" name="Google Shape;1026;p438"/>
              <p:cNvSpPr/>
              <p:nvPr/>
            </p:nvSpPr>
            <p:spPr>
              <a:xfrm>
                <a:off x="0" y="0"/>
                <a:ext cx="867300" cy="867300"/>
              </a:xfrm>
              <a:prstGeom prst="ellipse">
                <a:avLst/>
              </a:prstGeom>
              <a:solidFill>
                <a:srgbClr val="FFFFFF"/>
              </a:solidFill>
              <a:ln cap="flat" cmpd="sng" w="12700">
                <a:solidFill>
                  <a:srgbClr val="A6AAA9"/>
                </a:solidFill>
                <a:prstDash val="solid"/>
                <a:miter lim="400000"/>
                <a:headEnd len="sm" w="sm" type="none"/>
                <a:tailEnd len="sm" w="sm" type="none"/>
              </a:ln>
            </p:spPr>
            <p:txBody>
              <a:bodyPr anchorCtr="0" anchor="ctr" bIns="40175" lIns="40175" spcFirstLastPara="1" rIns="40175" wrap="square" tIns="40175">
                <a:noAutofit/>
              </a:bodyPr>
              <a:lstStyle/>
              <a:p>
                <a:pPr indent="0" lvl="0" marL="0" marR="0" rtl="0" algn="ctr">
                  <a:lnSpc>
                    <a:spcPct val="100000"/>
                  </a:lnSpc>
                  <a:spcBef>
                    <a:spcPts val="0"/>
                  </a:spcBef>
                  <a:spcAft>
                    <a:spcPts val="0"/>
                  </a:spcAft>
                  <a:buClr>
                    <a:srgbClr val="FFFFFF"/>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027" name="Google Shape;1027;p438"/>
              <p:cNvPicPr preferRelativeResize="0"/>
              <p:nvPr/>
            </p:nvPicPr>
            <p:blipFill rotWithShape="1">
              <a:blip r:embed="rId3">
                <a:alphaModFix/>
              </a:blip>
              <a:srcRect b="0" l="0" r="0" t="0"/>
              <a:stretch/>
            </p:blipFill>
            <p:spPr>
              <a:xfrm>
                <a:off x="162835" y="166487"/>
                <a:ext cx="543602" cy="543603"/>
              </a:xfrm>
              <a:prstGeom prst="rect">
                <a:avLst/>
              </a:prstGeom>
              <a:noFill/>
              <a:ln>
                <a:noFill/>
              </a:ln>
            </p:spPr>
          </p:pic>
        </p:grpSp>
        <p:grpSp>
          <p:nvGrpSpPr>
            <p:cNvPr id="1028" name="Google Shape;1028;p438"/>
            <p:cNvGrpSpPr/>
            <p:nvPr/>
          </p:nvGrpSpPr>
          <p:grpSpPr>
            <a:xfrm>
              <a:off x="6543945" y="4168174"/>
              <a:ext cx="434951" cy="434951"/>
              <a:chOff x="0" y="0"/>
              <a:chExt cx="867300" cy="867300"/>
            </a:xfrm>
          </p:grpSpPr>
          <p:sp>
            <p:nvSpPr>
              <p:cNvPr id="1029" name="Google Shape;1029;p438"/>
              <p:cNvSpPr/>
              <p:nvPr/>
            </p:nvSpPr>
            <p:spPr>
              <a:xfrm>
                <a:off x="0" y="0"/>
                <a:ext cx="867300" cy="867300"/>
              </a:xfrm>
              <a:prstGeom prst="ellipse">
                <a:avLst/>
              </a:prstGeom>
              <a:solidFill>
                <a:srgbClr val="FFFFFF"/>
              </a:solidFill>
              <a:ln cap="flat" cmpd="sng" w="12700">
                <a:solidFill>
                  <a:srgbClr val="A6AAA9"/>
                </a:solidFill>
                <a:prstDash val="solid"/>
                <a:miter lim="400000"/>
                <a:headEnd len="sm" w="sm" type="none"/>
                <a:tailEnd len="sm" w="sm" type="none"/>
              </a:ln>
            </p:spPr>
            <p:txBody>
              <a:bodyPr anchorCtr="0" anchor="ctr" bIns="40175" lIns="40175" spcFirstLastPara="1" rIns="40175" wrap="square" tIns="40175">
                <a:noAutofit/>
              </a:bodyPr>
              <a:lstStyle/>
              <a:p>
                <a:pPr indent="0" lvl="0" marL="0" marR="0" rtl="0" algn="ctr">
                  <a:lnSpc>
                    <a:spcPct val="100000"/>
                  </a:lnSpc>
                  <a:spcBef>
                    <a:spcPts val="0"/>
                  </a:spcBef>
                  <a:spcAft>
                    <a:spcPts val="0"/>
                  </a:spcAft>
                  <a:buClr>
                    <a:srgbClr val="FFFFFF"/>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030" name="Google Shape;1030;p438"/>
              <p:cNvPicPr preferRelativeResize="0"/>
              <p:nvPr/>
            </p:nvPicPr>
            <p:blipFill rotWithShape="1">
              <a:blip r:embed="rId4">
                <a:alphaModFix/>
              </a:blip>
              <a:srcRect b="0" l="0" r="0" t="0"/>
              <a:stretch/>
            </p:blipFill>
            <p:spPr>
              <a:xfrm>
                <a:off x="173894" y="173894"/>
                <a:ext cx="486922" cy="486921"/>
              </a:xfrm>
              <a:prstGeom prst="rect">
                <a:avLst/>
              </a:prstGeom>
              <a:noFill/>
              <a:ln>
                <a:noFill/>
              </a:ln>
            </p:spPr>
          </p:pic>
        </p:grpSp>
        <p:grpSp>
          <p:nvGrpSpPr>
            <p:cNvPr id="1031" name="Google Shape;1031;p438"/>
            <p:cNvGrpSpPr/>
            <p:nvPr/>
          </p:nvGrpSpPr>
          <p:grpSpPr>
            <a:xfrm>
              <a:off x="6371797" y="3232233"/>
              <a:ext cx="434951" cy="434951"/>
              <a:chOff x="0" y="0"/>
              <a:chExt cx="867300" cy="867300"/>
            </a:xfrm>
          </p:grpSpPr>
          <p:sp>
            <p:nvSpPr>
              <p:cNvPr id="1032" name="Google Shape;1032;p438"/>
              <p:cNvSpPr/>
              <p:nvPr/>
            </p:nvSpPr>
            <p:spPr>
              <a:xfrm>
                <a:off x="0" y="0"/>
                <a:ext cx="867300" cy="867300"/>
              </a:xfrm>
              <a:prstGeom prst="ellipse">
                <a:avLst/>
              </a:prstGeom>
              <a:solidFill>
                <a:srgbClr val="FFFFFF"/>
              </a:solidFill>
              <a:ln cap="flat" cmpd="sng" w="12700">
                <a:solidFill>
                  <a:srgbClr val="A6AAA9"/>
                </a:solidFill>
                <a:prstDash val="solid"/>
                <a:miter lim="400000"/>
                <a:headEnd len="sm" w="sm" type="none"/>
                <a:tailEnd len="sm" w="sm" type="none"/>
              </a:ln>
            </p:spPr>
            <p:txBody>
              <a:bodyPr anchorCtr="0" anchor="ctr" bIns="40175" lIns="40175" spcFirstLastPara="1" rIns="40175" wrap="square" tIns="40175">
                <a:noAutofit/>
              </a:bodyPr>
              <a:lstStyle/>
              <a:p>
                <a:pPr indent="0" lvl="0" marL="0" marR="0" rtl="0" algn="ctr">
                  <a:lnSpc>
                    <a:spcPct val="100000"/>
                  </a:lnSpc>
                  <a:spcBef>
                    <a:spcPts val="0"/>
                  </a:spcBef>
                  <a:spcAft>
                    <a:spcPts val="0"/>
                  </a:spcAft>
                  <a:buClr>
                    <a:srgbClr val="FFFFFF"/>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033" name="Google Shape;1033;p438"/>
              <p:cNvPicPr preferRelativeResize="0"/>
              <p:nvPr/>
            </p:nvPicPr>
            <p:blipFill rotWithShape="1">
              <a:blip r:embed="rId5">
                <a:alphaModFix/>
              </a:blip>
              <a:srcRect b="0" l="0" r="0" t="0"/>
              <a:stretch/>
            </p:blipFill>
            <p:spPr>
              <a:xfrm>
                <a:off x="177800" y="195147"/>
                <a:ext cx="524934" cy="524934"/>
              </a:xfrm>
              <a:prstGeom prst="rect">
                <a:avLst/>
              </a:prstGeom>
              <a:noFill/>
              <a:ln>
                <a:noFill/>
              </a:ln>
            </p:spPr>
          </p:pic>
        </p:grpSp>
        <p:sp>
          <p:nvSpPr>
            <p:cNvPr id="1034" name="Google Shape;1034;p438"/>
            <p:cNvSpPr/>
            <p:nvPr/>
          </p:nvSpPr>
          <p:spPr>
            <a:xfrm>
              <a:off x="6231971" y="4200825"/>
              <a:ext cx="321030" cy="112050"/>
            </a:xfrm>
            <a:custGeom>
              <a:rect b="b" l="l" r="r" t="t"/>
              <a:pathLst>
                <a:path extrusionOk="0" h="21600" w="21600">
                  <a:moveTo>
                    <a:pt x="21600" y="21600"/>
                  </a:moveTo>
                  <a:cubicBezTo>
                    <a:pt x="14400" y="14400"/>
                    <a:pt x="7200" y="7200"/>
                    <a:pt x="0" y="0"/>
                  </a:cubicBezTo>
                </a:path>
              </a:pathLst>
            </a:custGeom>
            <a:noFill/>
            <a:ln cap="flat" cmpd="sng" w="25400">
              <a:solidFill>
                <a:srgbClr val="53585F"/>
              </a:solidFill>
              <a:prstDash val="solid"/>
              <a:miter lim="400000"/>
              <a:headEnd len="sm" w="sm" type="none"/>
              <a:tailEnd len="sm" w="sm" type="none"/>
            </a:ln>
          </p:spPr>
          <p:txBody>
            <a:bodyPr anchorCtr="0" anchor="t"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1035" name="Google Shape;1035;p438"/>
            <p:cNvSpPr/>
            <p:nvPr/>
          </p:nvSpPr>
          <p:spPr>
            <a:xfrm>
              <a:off x="6164410" y="3582840"/>
              <a:ext cx="248832" cy="188190"/>
            </a:xfrm>
            <a:custGeom>
              <a:rect b="b" l="l" r="r" t="t"/>
              <a:pathLst>
                <a:path extrusionOk="0" h="21600" w="21600">
                  <a:moveTo>
                    <a:pt x="21600" y="0"/>
                  </a:moveTo>
                  <a:cubicBezTo>
                    <a:pt x="14400" y="7200"/>
                    <a:pt x="7200" y="14400"/>
                    <a:pt x="0" y="21600"/>
                  </a:cubicBezTo>
                </a:path>
              </a:pathLst>
            </a:custGeom>
            <a:noFill/>
            <a:ln cap="flat" cmpd="sng" w="25400">
              <a:solidFill>
                <a:srgbClr val="53585F"/>
              </a:solidFill>
              <a:prstDash val="solid"/>
              <a:miter lim="400000"/>
              <a:headEnd len="sm" w="sm" type="none"/>
              <a:tailEnd len="sm" w="sm" type="none"/>
            </a:ln>
          </p:spPr>
          <p:txBody>
            <a:bodyPr anchorCtr="0" anchor="t"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1036" name="Google Shape;1036;p438"/>
            <p:cNvSpPr/>
            <p:nvPr/>
          </p:nvSpPr>
          <p:spPr>
            <a:xfrm>
              <a:off x="6251128" y="3889088"/>
              <a:ext cx="485892" cy="82620"/>
            </a:xfrm>
            <a:custGeom>
              <a:rect b="b" l="l" r="r" t="t"/>
              <a:pathLst>
                <a:path extrusionOk="0" h="21600" w="21600">
                  <a:moveTo>
                    <a:pt x="21600" y="0"/>
                  </a:moveTo>
                  <a:cubicBezTo>
                    <a:pt x="14400" y="7200"/>
                    <a:pt x="7200" y="14400"/>
                    <a:pt x="0" y="21600"/>
                  </a:cubicBezTo>
                </a:path>
              </a:pathLst>
            </a:custGeom>
            <a:noFill/>
            <a:ln cap="flat" cmpd="sng" w="25400">
              <a:solidFill>
                <a:srgbClr val="53585F"/>
              </a:solidFill>
              <a:prstDash val="solid"/>
              <a:miter lim="400000"/>
              <a:headEnd len="sm" w="sm" type="none"/>
              <a:tailEnd len="sm" w="sm" type="none"/>
            </a:ln>
          </p:spPr>
          <p:txBody>
            <a:bodyPr anchorCtr="0" anchor="t"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grpSp>
      <p:grpSp>
        <p:nvGrpSpPr>
          <p:cNvPr id="1037" name="Google Shape;1037;p438"/>
          <p:cNvGrpSpPr/>
          <p:nvPr/>
        </p:nvGrpSpPr>
        <p:grpSpPr>
          <a:xfrm>
            <a:off x="2116798" y="3344244"/>
            <a:ext cx="2701217" cy="1593050"/>
            <a:chOff x="1427873" y="2978232"/>
            <a:chExt cx="2701217" cy="1593050"/>
          </a:xfrm>
        </p:grpSpPr>
        <p:sp>
          <p:nvSpPr>
            <p:cNvPr id="1038" name="Google Shape;1038;p438"/>
            <p:cNvSpPr/>
            <p:nvPr/>
          </p:nvSpPr>
          <p:spPr>
            <a:xfrm>
              <a:off x="1919350" y="3117375"/>
              <a:ext cx="714600" cy="148800"/>
            </a:xfrm>
            <a:prstGeom prst="rect">
              <a:avLst/>
            </a:prstGeom>
            <a:noFill/>
            <a:ln>
              <a:noFill/>
            </a:ln>
          </p:spPr>
          <p:txBody>
            <a:bodyPr anchorCtr="0" anchor="ctr" bIns="19050" lIns="19050" spcFirstLastPara="1" rIns="19050" wrap="square" tIns="19050">
              <a:noAutofit/>
            </a:bodyPr>
            <a:lstStyle/>
            <a:p>
              <a:pPr indent="0" lvl="0" marL="0" marR="0" rtl="0" algn="r">
                <a:lnSpc>
                  <a:spcPct val="100000"/>
                </a:lnSpc>
                <a:spcBef>
                  <a:spcPts val="0"/>
                </a:spcBef>
                <a:spcAft>
                  <a:spcPts val="0"/>
                </a:spcAft>
                <a:buClr>
                  <a:srgbClr val="000000"/>
                </a:buClr>
                <a:buSzPts val="800"/>
                <a:buFont typeface="Helvetica Neue"/>
                <a:buNone/>
              </a:pPr>
              <a:r>
                <a:rPr b="1" i="0" lang="en" sz="800" u="none" cap="none" strike="noStrike">
                  <a:solidFill>
                    <a:srgbClr val="000000"/>
                  </a:solidFill>
                  <a:latin typeface="Helvetica Neue"/>
                  <a:ea typeface="Helvetica Neue"/>
                  <a:cs typeface="Helvetica Neue"/>
                  <a:sym typeface="Helvetica Neue"/>
                </a:rPr>
                <a:t>Research</a:t>
              </a:r>
              <a:endParaRPr b="0" i="0" sz="800" u="none" cap="none" strike="noStrike">
                <a:solidFill>
                  <a:srgbClr val="000000"/>
                </a:solidFill>
                <a:latin typeface="Arial"/>
                <a:ea typeface="Arial"/>
                <a:cs typeface="Arial"/>
                <a:sym typeface="Arial"/>
              </a:endParaRPr>
            </a:p>
          </p:txBody>
        </p:sp>
        <p:sp>
          <p:nvSpPr>
            <p:cNvPr id="1039" name="Google Shape;1039;p438"/>
            <p:cNvSpPr/>
            <p:nvPr/>
          </p:nvSpPr>
          <p:spPr>
            <a:xfrm>
              <a:off x="1427873" y="3598275"/>
              <a:ext cx="879000" cy="148800"/>
            </a:xfrm>
            <a:prstGeom prst="rect">
              <a:avLst/>
            </a:prstGeom>
            <a:noFill/>
            <a:ln>
              <a:noFill/>
            </a:ln>
          </p:spPr>
          <p:txBody>
            <a:bodyPr anchorCtr="0" anchor="ctr" bIns="19050" lIns="19050" spcFirstLastPara="1" rIns="19050" wrap="square" tIns="19050">
              <a:noAutofit/>
            </a:bodyPr>
            <a:lstStyle/>
            <a:p>
              <a:pPr indent="0" lvl="0" marL="0" marR="0" rtl="0" algn="r">
                <a:lnSpc>
                  <a:spcPct val="100000"/>
                </a:lnSpc>
                <a:spcBef>
                  <a:spcPts val="0"/>
                </a:spcBef>
                <a:spcAft>
                  <a:spcPts val="0"/>
                </a:spcAft>
                <a:buClr>
                  <a:srgbClr val="000000"/>
                </a:buClr>
                <a:buSzPts val="800"/>
                <a:buFont typeface="Helvetica Neue"/>
                <a:buNone/>
              </a:pPr>
              <a:r>
                <a:rPr b="1" i="0" lang="en" sz="800" u="none" cap="none" strike="noStrike">
                  <a:solidFill>
                    <a:srgbClr val="000000"/>
                  </a:solidFill>
                  <a:latin typeface="Helvetica Neue"/>
                  <a:ea typeface="Helvetica Neue"/>
                  <a:cs typeface="Helvetica Neue"/>
                  <a:sym typeface="Helvetica Neue"/>
                </a:rPr>
                <a:t>Exploration</a:t>
              </a:r>
              <a:endParaRPr b="0" i="0" sz="800" u="none" cap="none" strike="noStrike">
                <a:solidFill>
                  <a:srgbClr val="000000"/>
                </a:solidFill>
                <a:latin typeface="Arial"/>
                <a:ea typeface="Arial"/>
                <a:cs typeface="Arial"/>
                <a:sym typeface="Arial"/>
              </a:endParaRPr>
            </a:p>
          </p:txBody>
        </p:sp>
        <p:sp>
          <p:nvSpPr>
            <p:cNvPr id="1040" name="Google Shape;1040;p438"/>
            <p:cNvSpPr/>
            <p:nvPr/>
          </p:nvSpPr>
          <p:spPr>
            <a:xfrm>
              <a:off x="1642704" y="4292250"/>
              <a:ext cx="879000" cy="148800"/>
            </a:xfrm>
            <a:prstGeom prst="rect">
              <a:avLst/>
            </a:prstGeom>
            <a:noFill/>
            <a:ln>
              <a:noFill/>
            </a:ln>
          </p:spPr>
          <p:txBody>
            <a:bodyPr anchorCtr="0" anchor="ctr" bIns="19050" lIns="19050" spcFirstLastPara="1" rIns="19050" wrap="square" tIns="19050">
              <a:noAutofit/>
            </a:bodyPr>
            <a:lstStyle/>
            <a:p>
              <a:pPr indent="0" lvl="0" marL="0" marR="0" rtl="0" algn="r">
                <a:lnSpc>
                  <a:spcPct val="100000"/>
                </a:lnSpc>
                <a:spcBef>
                  <a:spcPts val="0"/>
                </a:spcBef>
                <a:spcAft>
                  <a:spcPts val="0"/>
                </a:spcAft>
                <a:buClr>
                  <a:srgbClr val="000000"/>
                </a:buClr>
                <a:buSzPts val="800"/>
                <a:buFont typeface="Helvetica Neue"/>
                <a:buNone/>
              </a:pPr>
              <a:r>
                <a:rPr b="1" i="0" lang="en" sz="800" u="none" cap="none" strike="noStrike">
                  <a:solidFill>
                    <a:srgbClr val="000000"/>
                  </a:solidFill>
                  <a:latin typeface="Helvetica Neue"/>
                  <a:ea typeface="Helvetica Neue"/>
                  <a:cs typeface="Helvetica Neue"/>
                  <a:sym typeface="Helvetica Neue"/>
                </a:rPr>
                <a:t>Environment</a:t>
              </a:r>
              <a:endParaRPr b="0" i="0" sz="800" u="none" cap="none" strike="noStrike">
                <a:solidFill>
                  <a:srgbClr val="000000"/>
                </a:solidFill>
                <a:latin typeface="Arial"/>
                <a:ea typeface="Arial"/>
                <a:cs typeface="Arial"/>
                <a:sym typeface="Arial"/>
              </a:endParaRPr>
            </a:p>
          </p:txBody>
        </p:sp>
        <p:sp>
          <p:nvSpPr>
            <p:cNvPr id="1041" name="Google Shape;1041;p438"/>
            <p:cNvSpPr/>
            <p:nvPr/>
          </p:nvSpPr>
          <p:spPr>
            <a:xfrm>
              <a:off x="3207790" y="3588290"/>
              <a:ext cx="921300" cy="921300"/>
            </a:xfrm>
            <a:prstGeom prst="ellipse">
              <a:avLst/>
            </a:prstGeom>
            <a:solidFill>
              <a:srgbClr val="018B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a:buNone/>
              </a:pPr>
              <a:r>
                <a:rPr b="1" i="0" lang="en" sz="1000" u="none" cap="none" strike="noStrike">
                  <a:solidFill>
                    <a:srgbClr val="FFFFFF"/>
                  </a:solidFill>
                  <a:latin typeface="Nunito Sans"/>
                  <a:ea typeface="Nunito Sans"/>
                  <a:cs typeface="Nunito Sans"/>
                  <a:sym typeface="Nunito Sans"/>
                </a:rPr>
                <a:t>Science &amp; Education</a:t>
              </a:r>
              <a:endParaRPr b="0" i="0" sz="1000" u="none" cap="none" strike="noStrike">
                <a:solidFill>
                  <a:srgbClr val="000000"/>
                </a:solidFill>
                <a:latin typeface="Nunito Sans"/>
                <a:ea typeface="Nunito Sans"/>
                <a:cs typeface="Nunito Sans"/>
                <a:sym typeface="Nunito Sans"/>
              </a:endParaRPr>
            </a:p>
          </p:txBody>
        </p:sp>
        <p:grpSp>
          <p:nvGrpSpPr>
            <p:cNvPr id="1042" name="Google Shape;1042;p438"/>
            <p:cNvGrpSpPr/>
            <p:nvPr/>
          </p:nvGrpSpPr>
          <p:grpSpPr>
            <a:xfrm>
              <a:off x="2672472" y="2978232"/>
              <a:ext cx="438140" cy="439670"/>
              <a:chOff x="89" y="0"/>
              <a:chExt cx="873659" cy="876709"/>
            </a:xfrm>
          </p:grpSpPr>
          <p:sp>
            <p:nvSpPr>
              <p:cNvPr id="1043" name="Google Shape;1043;p438"/>
              <p:cNvSpPr/>
              <p:nvPr/>
            </p:nvSpPr>
            <p:spPr>
              <a:xfrm flipH="1">
                <a:off x="89" y="0"/>
                <a:ext cx="867300" cy="867300"/>
              </a:xfrm>
              <a:prstGeom prst="ellipse">
                <a:avLst/>
              </a:prstGeom>
              <a:solidFill>
                <a:srgbClr val="FFFFFF"/>
              </a:solidFill>
              <a:ln cap="flat" cmpd="sng" w="12700">
                <a:solidFill>
                  <a:srgbClr val="A6AAA9"/>
                </a:solidFill>
                <a:prstDash val="solid"/>
                <a:miter lim="400000"/>
                <a:headEnd len="sm" w="sm" type="none"/>
                <a:tailEnd len="sm" w="sm" type="none"/>
              </a:ln>
            </p:spPr>
            <p:txBody>
              <a:bodyPr anchorCtr="0" anchor="ctr" bIns="40175" lIns="40175" spcFirstLastPara="1" rIns="40175" wrap="square" tIns="40175">
                <a:noAutofit/>
              </a:bodyPr>
              <a:lstStyle/>
              <a:p>
                <a:pPr indent="0" lvl="0" marL="0" marR="0" rtl="0" algn="ctr">
                  <a:lnSpc>
                    <a:spcPct val="100000"/>
                  </a:lnSpc>
                  <a:spcBef>
                    <a:spcPts val="0"/>
                  </a:spcBef>
                  <a:spcAft>
                    <a:spcPts val="0"/>
                  </a:spcAft>
                  <a:buClr>
                    <a:srgbClr val="FFFFFF"/>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044" name="Google Shape;1044;p438"/>
              <p:cNvPicPr preferRelativeResize="0"/>
              <p:nvPr/>
            </p:nvPicPr>
            <p:blipFill rotWithShape="1">
              <a:blip r:embed="rId6">
                <a:alphaModFix/>
              </a:blip>
              <a:srcRect b="0" l="0" r="0" t="0"/>
              <a:stretch/>
            </p:blipFill>
            <p:spPr>
              <a:xfrm rot="2700000">
                <a:off x="139155" y="142116"/>
                <a:ext cx="608557" cy="608557"/>
              </a:xfrm>
              <a:prstGeom prst="rect">
                <a:avLst/>
              </a:prstGeom>
              <a:noFill/>
              <a:ln>
                <a:noFill/>
              </a:ln>
            </p:spPr>
          </p:pic>
        </p:grpSp>
        <p:grpSp>
          <p:nvGrpSpPr>
            <p:cNvPr id="1045" name="Google Shape;1045;p438"/>
            <p:cNvGrpSpPr/>
            <p:nvPr/>
          </p:nvGrpSpPr>
          <p:grpSpPr>
            <a:xfrm>
              <a:off x="2355379" y="3455100"/>
              <a:ext cx="434951" cy="434951"/>
              <a:chOff x="89" y="0"/>
              <a:chExt cx="867300" cy="867300"/>
            </a:xfrm>
          </p:grpSpPr>
          <p:sp>
            <p:nvSpPr>
              <p:cNvPr id="1046" name="Google Shape;1046;p438"/>
              <p:cNvSpPr/>
              <p:nvPr/>
            </p:nvSpPr>
            <p:spPr>
              <a:xfrm flipH="1">
                <a:off x="89" y="0"/>
                <a:ext cx="867300" cy="867300"/>
              </a:xfrm>
              <a:prstGeom prst="ellipse">
                <a:avLst/>
              </a:prstGeom>
              <a:solidFill>
                <a:srgbClr val="FFFFFF"/>
              </a:solidFill>
              <a:ln cap="flat" cmpd="sng" w="12700">
                <a:solidFill>
                  <a:srgbClr val="A6AAA9"/>
                </a:solidFill>
                <a:prstDash val="solid"/>
                <a:miter lim="400000"/>
                <a:headEnd len="sm" w="sm" type="none"/>
                <a:tailEnd len="sm" w="sm" type="none"/>
              </a:ln>
            </p:spPr>
            <p:txBody>
              <a:bodyPr anchorCtr="0" anchor="ctr" bIns="40175" lIns="40175" spcFirstLastPara="1" rIns="40175" wrap="square" tIns="40175">
                <a:noAutofit/>
              </a:bodyPr>
              <a:lstStyle/>
              <a:p>
                <a:pPr indent="0" lvl="0" marL="0" marR="0" rtl="0" algn="ctr">
                  <a:lnSpc>
                    <a:spcPct val="100000"/>
                  </a:lnSpc>
                  <a:spcBef>
                    <a:spcPts val="0"/>
                  </a:spcBef>
                  <a:spcAft>
                    <a:spcPts val="0"/>
                  </a:spcAft>
                  <a:buClr>
                    <a:srgbClr val="FFFFFF"/>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047" name="Google Shape;1047;p438"/>
              <p:cNvPicPr preferRelativeResize="0"/>
              <p:nvPr/>
            </p:nvPicPr>
            <p:blipFill rotWithShape="1">
              <a:blip r:embed="rId7">
                <a:alphaModFix/>
              </a:blip>
              <a:srcRect b="21397" l="10566" r="10574" t="21403"/>
              <a:stretch/>
            </p:blipFill>
            <p:spPr>
              <a:xfrm>
                <a:off x="69849" y="159819"/>
                <a:ext cx="751129" cy="544804"/>
              </a:xfrm>
              <a:prstGeom prst="rect">
                <a:avLst/>
              </a:prstGeom>
              <a:noFill/>
              <a:ln>
                <a:noFill/>
              </a:ln>
            </p:spPr>
          </p:pic>
        </p:grpSp>
        <p:grpSp>
          <p:nvGrpSpPr>
            <p:cNvPr id="1048" name="Google Shape;1048;p438"/>
            <p:cNvGrpSpPr/>
            <p:nvPr/>
          </p:nvGrpSpPr>
          <p:grpSpPr>
            <a:xfrm>
              <a:off x="2579463" y="4136331"/>
              <a:ext cx="434951" cy="434951"/>
              <a:chOff x="89" y="0"/>
              <a:chExt cx="867300" cy="867300"/>
            </a:xfrm>
          </p:grpSpPr>
          <p:sp>
            <p:nvSpPr>
              <p:cNvPr id="1049" name="Google Shape;1049;p438"/>
              <p:cNvSpPr/>
              <p:nvPr/>
            </p:nvSpPr>
            <p:spPr>
              <a:xfrm flipH="1">
                <a:off x="89" y="0"/>
                <a:ext cx="867300" cy="867300"/>
              </a:xfrm>
              <a:prstGeom prst="ellipse">
                <a:avLst/>
              </a:prstGeom>
              <a:solidFill>
                <a:srgbClr val="FFFFFF"/>
              </a:solidFill>
              <a:ln cap="flat" cmpd="sng" w="12700">
                <a:solidFill>
                  <a:srgbClr val="A6AAA9"/>
                </a:solidFill>
                <a:prstDash val="solid"/>
                <a:miter lim="400000"/>
                <a:headEnd len="sm" w="sm" type="none"/>
                <a:tailEnd len="sm" w="sm" type="none"/>
              </a:ln>
            </p:spPr>
            <p:txBody>
              <a:bodyPr anchorCtr="0" anchor="ctr" bIns="40175" lIns="40175" spcFirstLastPara="1" rIns="40175" wrap="square" tIns="40175">
                <a:noAutofit/>
              </a:bodyPr>
              <a:lstStyle/>
              <a:p>
                <a:pPr indent="0" lvl="0" marL="0" marR="0" rtl="0" algn="ctr">
                  <a:lnSpc>
                    <a:spcPct val="100000"/>
                  </a:lnSpc>
                  <a:spcBef>
                    <a:spcPts val="0"/>
                  </a:spcBef>
                  <a:spcAft>
                    <a:spcPts val="0"/>
                  </a:spcAft>
                  <a:buClr>
                    <a:srgbClr val="FFFFFF"/>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050" name="Google Shape;1050;p438"/>
              <p:cNvPicPr preferRelativeResize="0"/>
              <p:nvPr/>
            </p:nvPicPr>
            <p:blipFill rotWithShape="1">
              <a:blip r:embed="rId8">
                <a:alphaModFix/>
              </a:blip>
              <a:srcRect b="0" l="0" r="0" t="0"/>
              <a:stretch/>
            </p:blipFill>
            <p:spPr>
              <a:xfrm>
                <a:off x="155520" y="110790"/>
                <a:ext cx="550427" cy="550427"/>
              </a:xfrm>
              <a:prstGeom prst="rect">
                <a:avLst/>
              </a:prstGeom>
              <a:noFill/>
              <a:ln>
                <a:noFill/>
              </a:ln>
            </p:spPr>
          </p:pic>
        </p:grpSp>
        <p:sp>
          <p:nvSpPr>
            <p:cNvPr id="1051" name="Google Shape;1051;p438"/>
            <p:cNvSpPr/>
            <p:nvPr/>
          </p:nvSpPr>
          <p:spPr>
            <a:xfrm>
              <a:off x="3005329" y="4201092"/>
              <a:ext cx="228204" cy="79812"/>
            </a:xfrm>
            <a:custGeom>
              <a:rect b="b" l="l" r="r" t="t"/>
              <a:pathLst>
                <a:path extrusionOk="0" h="21600" w="21600">
                  <a:moveTo>
                    <a:pt x="0" y="21600"/>
                  </a:moveTo>
                  <a:cubicBezTo>
                    <a:pt x="7200" y="14400"/>
                    <a:pt x="14400" y="7200"/>
                    <a:pt x="21600" y="0"/>
                  </a:cubicBezTo>
                </a:path>
              </a:pathLst>
            </a:custGeom>
            <a:noFill/>
            <a:ln cap="flat" cmpd="sng" w="25400">
              <a:solidFill>
                <a:srgbClr val="53585F"/>
              </a:solidFill>
              <a:prstDash val="solid"/>
              <a:miter lim="400000"/>
              <a:headEnd len="sm" w="sm" type="none"/>
              <a:tailEnd len="sm" w="sm" type="none"/>
            </a:ln>
          </p:spPr>
          <p:txBody>
            <a:bodyPr anchorCtr="0" anchor="t"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1052" name="Google Shape;1052;p438"/>
            <p:cNvSpPr/>
            <p:nvPr/>
          </p:nvSpPr>
          <p:spPr>
            <a:xfrm>
              <a:off x="2781676" y="3744331"/>
              <a:ext cx="451008" cy="154926"/>
            </a:xfrm>
            <a:custGeom>
              <a:rect b="b" l="l" r="r" t="t"/>
              <a:pathLst>
                <a:path extrusionOk="0" h="21600" w="21600">
                  <a:moveTo>
                    <a:pt x="0" y="0"/>
                  </a:moveTo>
                  <a:cubicBezTo>
                    <a:pt x="7200" y="7200"/>
                    <a:pt x="14400" y="14400"/>
                    <a:pt x="21600" y="21600"/>
                  </a:cubicBezTo>
                </a:path>
              </a:pathLst>
            </a:custGeom>
            <a:noFill/>
            <a:ln cap="flat" cmpd="sng" w="25400">
              <a:solidFill>
                <a:srgbClr val="53585F"/>
              </a:solidFill>
              <a:prstDash val="solid"/>
              <a:miter lim="400000"/>
              <a:headEnd len="sm" w="sm" type="none"/>
              <a:tailEnd len="sm" w="sm" type="none"/>
            </a:ln>
          </p:spPr>
          <p:txBody>
            <a:bodyPr anchorCtr="0" anchor="t"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1053" name="Google Shape;1053;p438"/>
            <p:cNvSpPr/>
            <p:nvPr/>
          </p:nvSpPr>
          <p:spPr>
            <a:xfrm>
              <a:off x="3038450" y="3358984"/>
              <a:ext cx="319356" cy="349758"/>
            </a:xfrm>
            <a:custGeom>
              <a:rect b="b" l="l" r="r" t="t"/>
              <a:pathLst>
                <a:path extrusionOk="0" h="21600" w="21600">
                  <a:moveTo>
                    <a:pt x="0" y="0"/>
                  </a:moveTo>
                  <a:cubicBezTo>
                    <a:pt x="7200" y="7200"/>
                    <a:pt x="14400" y="14400"/>
                    <a:pt x="21600" y="21600"/>
                  </a:cubicBezTo>
                </a:path>
              </a:pathLst>
            </a:custGeom>
            <a:noFill/>
            <a:ln cap="flat" cmpd="sng" w="25400">
              <a:solidFill>
                <a:srgbClr val="53585F"/>
              </a:solidFill>
              <a:prstDash val="solid"/>
              <a:miter lim="400000"/>
              <a:headEnd len="sm" w="sm" type="none"/>
              <a:tailEnd len="sm" w="sm" type="none"/>
            </a:ln>
          </p:spPr>
          <p:txBody>
            <a:bodyPr anchorCtr="0" anchor="t"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grpSp>
      <p:grpSp>
        <p:nvGrpSpPr>
          <p:cNvPr id="1054" name="Google Shape;1054;p438"/>
          <p:cNvGrpSpPr/>
          <p:nvPr/>
        </p:nvGrpSpPr>
        <p:grpSpPr>
          <a:xfrm>
            <a:off x="3735523" y="757309"/>
            <a:ext cx="4163665" cy="1006956"/>
            <a:chOff x="3046598" y="391297"/>
            <a:chExt cx="4163665" cy="1006956"/>
          </a:xfrm>
        </p:grpSpPr>
        <p:sp>
          <p:nvSpPr>
            <p:cNvPr id="1055" name="Google Shape;1055;p438"/>
            <p:cNvSpPr/>
            <p:nvPr/>
          </p:nvSpPr>
          <p:spPr>
            <a:xfrm>
              <a:off x="6022491" y="981050"/>
              <a:ext cx="486000" cy="1488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Helvetica Neue"/>
                <a:buNone/>
              </a:pPr>
              <a:r>
                <a:rPr b="1" i="0" lang="en" sz="800" u="none" cap="none" strike="noStrike">
                  <a:solidFill>
                    <a:srgbClr val="000000"/>
                  </a:solidFill>
                  <a:latin typeface="Helvetica Neue"/>
                  <a:ea typeface="Helvetica Neue"/>
                  <a:cs typeface="Helvetica Neue"/>
                  <a:sym typeface="Helvetica Neue"/>
                </a:rPr>
                <a:t>Risk</a:t>
              </a:r>
              <a:endParaRPr b="0" i="0" sz="800" u="none" cap="none" strike="noStrike">
                <a:solidFill>
                  <a:srgbClr val="000000"/>
                </a:solidFill>
                <a:latin typeface="Arial"/>
                <a:ea typeface="Arial"/>
                <a:cs typeface="Arial"/>
                <a:sym typeface="Arial"/>
              </a:endParaRPr>
            </a:p>
          </p:txBody>
        </p:sp>
        <p:sp>
          <p:nvSpPr>
            <p:cNvPr id="1056" name="Google Shape;1056;p438"/>
            <p:cNvSpPr/>
            <p:nvPr/>
          </p:nvSpPr>
          <p:spPr>
            <a:xfrm>
              <a:off x="5811363" y="534480"/>
              <a:ext cx="1398900" cy="1488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Helvetica Neue"/>
                <a:buNone/>
              </a:pPr>
              <a:r>
                <a:rPr b="1" i="0" lang="en" sz="800" u="none" cap="none" strike="noStrike">
                  <a:solidFill>
                    <a:srgbClr val="000000"/>
                  </a:solidFill>
                  <a:latin typeface="Helvetica Neue"/>
                  <a:ea typeface="Helvetica Neue"/>
                  <a:cs typeface="Helvetica Neue"/>
                  <a:sym typeface="Helvetica Neue"/>
                </a:rPr>
                <a:t>Anti-Money Laundering/Fraud</a:t>
              </a:r>
              <a:endParaRPr b="0" i="0" sz="800" u="none" cap="none" strike="noStrike">
                <a:solidFill>
                  <a:srgbClr val="000000"/>
                </a:solidFill>
                <a:latin typeface="Arial"/>
                <a:ea typeface="Arial"/>
                <a:cs typeface="Arial"/>
                <a:sym typeface="Arial"/>
              </a:endParaRPr>
            </a:p>
          </p:txBody>
        </p:sp>
        <p:sp>
          <p:nvSpPr>
            <p:cNvPr id="1057" name="Google Shape;1057;p438"/>
            <p:cNvSpPr/>
            <p:nvPr/>
          </p:nvSpPr>
          <p:spPr>
            <a:xfrm>
              <a:off x="3046598" y="540450"/>
              <a:ext cx="650700" cy="148800"/>
            </a:xfrm>
            <a:prstGeom prst="rect">
              <a:avLst/>
            </a:prstGeom>
            <a:noFill/>
            <a:ln>
              <a:noFill/>
            </a:ln>
          </p:spPr>
          <p:txBody>
            <a:bodyPr anchorCtr="0" anchor="ctr" bIns="19050" lIns="19050" spcFirstLastPara="1" rIns="19050" wrap="square" tIns="19050">
              <a:noAutofit/>
            </a:bodyPr>
            <a:lstStyle/>
            <a:p>
              <a:pPr indent="0" lvl="0" marL="0" marR="0" rtl="0" algn="r">
                <a:lnSpc>
                  <a:spcPct val="100000"/>
                </a:lnSpc>
                <a:spcBef>
                  <a:spcPts val="0"/>
                </a:spcBef>
                <a:spcAft>
                  <a:spcPts val="0"/>
                </a:spcAft>
                <a:buClr>
                  <a:srgbClr val="000000"/>
                </a:buClr>
                <a:buSzPts val="800"/>
                <a:buFont typeface="Helvetica Neue"/>
                <a:buNone/>
              </a:pPr>
              <a:r>
                <a:rPr b="1" i="0" lang="en" sz="800" u="none" cap="none" strike="noStrike">
                  <a:solidFill>
                    <a:srgbClr val="000000"/>
                  </a:solidFill>
                  <a:latin typeface="Helvetica Neue"/>
                  <a:ea typeface="Helvetica Neue"/>
                  <a:cs typeface="Helvetica Neue"/>
                  <a:sym typeface="Helvetica Neue"/>
                </a:rPr>
                <a:t>Ownership</a:t>
              </a:r>
              <a:endParaRPr b="0" i="0" sz="800" u="none" cap="none" strike="noStrike">
                <a:solidFill>
                  <a:srgbClr val="000000"/>
                </a:solidFill>
                <a:latin typeface="Arial"/>
                <a:ea typeface="Arial"/>
                <a:cs typeface="Arial"/>
                <a:sym typeface="Arial"/>
              </a:endParaRPr>
            </a:p>
          </p:txBody>
        </p:sp>
        <p:sp>
          <p:nvSpPr>
            <p:cNvPr id="1058" name="Google Shape;1058;p438"/>
            <p:cNvSpPr/>
            <p:nvPr/>
          </p:nvSpPr>
          <p:spPr>
            <a:xfrm>
              <a:off x="5166422" y="694751"/>
              <a:ext cx="150012" cy="63396"/>
            </a:xfrm>
            <a:custGeom>
              <a:rect b="b" l="l" r="r" t="t"/>
              <a:pathLst>
                <a:path extrusionOk="0" h="21600" w="21600">
                  <a:moveTo>
                    <a:pt x="21600" y="0"/>
                  </a:moveTo>
                  <a:cubicBezTo>
                    <a:pt x="14400" y="7200"/>
                    <a:pt x="7200" y="14400"/>
                    <a:pt x="0" y="21600"/>
                  </a:cubicBezTo>
                </a:path>
              </a:pathLst>
            </a:custGeom>
            <a:noFill/>
            <a:ln cap="flat" cmpd="sng" w="25400">
              <a:solidFill>
                <a:srgbClr val="53585F"/>
              </a:solidFill>
              <a:prstDash val="solid"/>
              <a:miter lim="400000"/>
              <a:headEnd len="sm" w="sm" type="none"/>
              <a:tailEnd len="sm" w="sm" type="none"/>
            </a:ln>
          </p:spPr>
          <p:txBody>
            <a:bodyPr anchorCtr="0" anchor="t"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1059" name="Google Shape;1059;p438"/>
            <p:cNvSpPr/>
            <p:nvPr/>
          </p:nvSpPr>
          <p:spPr>
            <a:xfrm>
              <a:off x="5198207" y="1001827"/>
              <a:ext cx="344142" cy="48438"/>
            </a:xfrm>
            <a:custGeom>
              <a:rect b="b" l="l" r="r" t="t"/>
              <a:pathLst>
                <a:path extrusionOk="0" h="21600" w="21600">
                  <a:moveTo>
                    <a:pt x="21600" y="21600"/>
                  </a:moveTo>
                  <a:cubicBezTo>
                    <a:pt x="14400" y="14400"/>
                    <a:pt x="7200" y="7200"/>
                    <a:pt x="0" y="0"/>
                  </a:cubicBezTo>
                </a:path>
              </a:pathLst>
            </a:custGeom>
            <a:noFill/>
            <a:ln cap="flat" cmpd="sng" w="25400">
              <a:solidFill>
                <a:srgbClr val="53585F"/>
              </a:solidFill>
              <a:prstDash val="solid"/>
              <a:miter lim="400000"/>
              <a:headEnd len="sm" w="sm" type="none"/>
              <a:tailEnd len="sm" w="sm" type="none"/>
            </a:ln>
          </p:spPr>
          <p:txBody>
            <a:bodyPr anchorCtr="0" anchor="t"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1060" name="Google Shape;1060;p438"/>
            <p:cNvSpPr/>
            <p:nvPr/>
          </p:nvSpPr>
          <p:spPr>
            <a:xfrm>
              <a:off x="4168643" y="704290"/>
              <a:ext cx="146610" cy="59670"/>
            </a:xfrm>
            <a:custGeom>
              <a:rect b="b" l="l" r="r" t="t"/>
              <a:pathLst>
                <a:path extrusionOk="0" h="21600" w="21600">
                  <a:moveTo>
                    <a:pt x="0" y="0"/>
                  </a:moveTo>
                  <a:cubicBezTo>
                    <a:pt x="7200" y="7200"/>
                    <a:pt x="14400" y="14400"/>
                    <a:pt x="21600" y="21600"/>
                  </a:cubicBezTo>
                </a:path>
              </a:pathLst>
            </a:custGeom>
            <a:noFill/>
            <a:ln cap="flat" cmpd="sng" w="25400">
              <a:solidFill>
                <a:srgbClr val="53585F"/>
              </a:solidFill>
              <a:prstDash val="solid"/>
              <a:miter lim="400000"/>
              <a:headEnd len="sm" w="sm" type="none"/>
              <a:tailEnd len="sm" w="sm" type="none"/>
            </a:ln>
          </p:spPr>
          <p:txBody>
            <a:bodyPr anchorCtr="0" anchor="t"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1061" name="Google Shape;1061;p438"/>
            <p:cNvSpPr/>
            <p:nvPr/>
          </p:nvSpPr>
          <p:spPr>
            <a:xfrm>
              <a:off x="4281340" y="476953"/>
              <a:ext cx="921300" cy="921300"/>
            </a:xfrm>
            <a:prstGeom prst="ellipse">
              <a:avLst/>
            </a:prstGeom>
            <a:solidFill>
              <a:srgbClr val="018B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000"/>
                <a:buFont typeface="Helvetica Neue"/>
                <a:buNone/>
              </a:pPr>
              <a:r>
                <a:rPr b="1" i="0" lang="en" sz="1000" u="none" cap="none" strike="noStrike">
                  <a:solidFill>
                    <a:srgbClr val="FFFFFF"/>
                  </a:solidFill>
                  <a:latin typeface="Nunito Sans"/>
                  <a:ea typeface="Nunito Sans"/>
                  <a:cs typeface="Nunito Sans"/>
                  <a:sym typeface="Nunito Sans"/>
                </a:rPr>
                <a:t>Oversight</a:t>
              </a:r>
              <a:endParaRPr b="0" i="0" sz="1000" u="none" cap="none" strike="noStrike">
                <a:solidFill>
                  <a:srgbClr val="000000"/>
                </a:solidFill>
                <a:latin typeface="Nunito Sans"/>
                <a:ea typeface="Nunito Sans"/>
                <a:cs typeface="Nunito Sans"/>
                <a:sym typeface="Nunito Sans"/>
              </a:endParaRPr>
            </a:p>
          </p:txBody>
        </p:sp>
        <p:sp>
          <p:nvSpPr>
            <p:cNvPr id="1062" name="Google Shape;1062;p438"/>
            <p:cNvSpPr/>
            <p:nvPr/>
          </p:nvSpPr>
          <p:spPr>
            <a:xfrm>
              <a:off x="3746775" y="403631"/>
              <a:ext cx="435000" cy="435000"/>
            </a:xfrm>
            <a:prstGeom prst="ellipse">
              <a:avLst/>
            </a:prstGeom>
            <a:solidFill>
              <a:srgbClr val="FFFFFF"/>
            </a:solidFill>
            <a:ln cap="flat" cmpd="sng" w="12700">
              <a:solidFill>
                <a:srgbClr val="A6AAA9"/>
              </a:solidFill>
              <a:prstDash val="solid"/>
              <a:miter lim="400000"/>
              <a:headEnd len="sm" w="sm" type="none"/>
              <a:tailEnd len="sm" w="sm" type="none"/>
            </a:ln>
          </p:spPr>
          <p:txBody>
            <a:bodyPr anchorCtr="0" anchor="ctr" bIns="40175" lIns="40175" spcFirstLastPara="1" rIns="40175" wrap="square" tIns="40175">
              <a:noAutofit/>
            </a:bodyPr>
            <a:lstStyle/>
            <a:p>
              <a:pPr indent="0" lvl="0" marL="0" marR="0" rtl="0" algn="ctr">
                <a:lnSpc>
                  <a:spcPct val="100000"/>
                </a:lnSpc>
                <a:spcBef>
                  <a:spcPts val="0"/>
                </a:spcBef>
                <a:spcAft>
                  <a:spcPts val="0"/>
                </a:spcAft>
                <a:buClr>
                  <a:srgbClr val="FFFFFF"/>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063" name="Google Shape;1063;p438"/>
            <p:cNvPicPr preferRelativeResize="0"/>
            <p:nvPr/>
          </p:nvPicPr>
          <p:blipFill rotWithShape="1">
            <a:blip r:embed="rId9">
              <a:alphaModFix/>
            </a:blip>
            <a:srcRect b="0" l="0" r="0" t="0"/>
            <a:stretch/>
          </p:blipFill>
          <p:spPr>
            <a:xfrm>
              <a:off x="3792459" y="461401"/>
              <a:ext cx="344903" cy="344903"/>
            </a:xfrm>
            <a:prstGeom prst="rect">
              <a:avLst/>
            </a:prstGeom>
            <a:noFill/>
            <a:ln>
              <a:noFill/>
            </a:ln>
          </p:spPr>
        </p:pic>
        <p:sp>
          <p:nvSpPr>
            <p:cNvPr id="1064" name="Google Shape;1064;p438"/>
            <p:cNvSpPr/>
            <p:nvPr/>
          </p:nvSpPr>
          <p:spPr>
            <a:xfrm>
              <a:off x="5302273" y="391297"/>
              <a:ext cx="435000" cy="435000"/>
            </a:xfrm>
            <a:prstGeom prst="ellipse">
              <a:avLst/>
            </a:prstGeom>
            <a:solidFill>
              <a:srgbClr val="FFFFFF"/>
            </a:solidFill>
            <a:ln cap="flat" cmpd="sng" w="12700">
              <a:solidFill>
                <a:srgbClr val="A6AAA9"/>
              </a:solidFill>
              <a:prstDash val="solid"/>
              <a:miter lim="400000"/>
              <a:headEnd len="sm" w="sm" type="none"/>
              <a:tailEnd len="sm" w="sm" type="none"/>
            </a:ln>
          </p:spPr>
          <p:txBody>
            <a:bodyPr anchorCtr="0" anchor="ctr" bIns="40175" lIns="40175" spcFirstLastPara="1" rIns="40175" wrap="square" tIns="40175">
              <a:noAutofit/>
            </a:bodyPr>
            <a:lstStyle/>
            <a:p>
              <a:pPr indent="0" lvl="0" marL="0" marR="0" rtl="0" algn="ctr">
                <a:lnSpc>
                  <a:spcPct val="100000"/>
                </a:lnSpc>
                <a:spcBef>
                  <a:spcPts val="0"/>
                </a:spcBef>
                <a:spcAft>
                  <a:spcPts val="0"/>
                </a:spcAft>
                <a:buClr>
                  <a:srgbClr val="FFFFFF"/>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065" name="Google Shape;1065;p438"/>
            <p:cNvPicPr preferRelativeResize="0"/>
            <p:nvPr/>
          </p:nvPicPr>
          <p:blipFill rotWithShape="1">
            <a:blip r:embed="rId10">
              <a:alphaModFix/>
            </a:blip>
            <a:srcRect b="0" l="0" r="0" t="0"/>
            <a:stretch/>
          </p:blipFill>
          <p:spPr>
            <a:xfrm>
              <a:off x="5360695" y="449067"/>
              <a:ext cx="344903" cy="344903"/>
            </a:xfrm>
            <a:prstGeom prst="rect">
              <a:avLst/>
            </a:prstGeom>
            <a:noFill/>
            <a:ln>
              <a:noFill/>
            </a:ln>
          </p:spPr>
        </p:pic>
        <p:sp>
          <p:nvSpPr>
            <p:cNvPr id="1066" name="Google Shape;1066;p438"/>
            <p:cNvSpPr/>
            <p:nvPr/>
          </p:nvSpPr>
          <p:spPr>
            <a:xfrm>
              <a:off x="5543433" y="863540"/>
              <a:ext cx="435000" cy="435000"/>
            </a:xfrm>
            <a:prstGeom prst="ellipse">
              <a:avLst/>
            </a:prstGeom>
            <a:solidFill>
              <a:srgbClr val="FFFFFF"/>
            </a:solidFill>
            <a:ln cap="flat" cmpd="sng" w="12700">
              <a:solidFill>
                <a:srgbClr val="A6AAA9"/>
              </a:solidFill>
              <a:prstDash val="solid"/>
              <a:miter lim="400000"/>
              <a:headEnd len="sm" w="sm" type="none"/>
              <a:tailEnd len="sm" w="sm" type="none"/>
            </a:ln>
          </p:spPr>
          <p:txBody>
            <a:bodyPr anchorCtr="0" anchor="ctr" bIns="40175" lIns="40175" spcFirstLastPara="1" rIns="40175" wrap="square" tIns="40175">
              <a:noAutofit/>
            </a:bodyPr>
            <a:lstStyle/>
            <a:p>
              <a:pPr indent="0" lvl="0" marL="0" marR="0" rtl="0" algn="ctr">
                <a:lnSpc>
                  <a:spcPct val="100000"/>
                </a:lnSpc>
                <a:spcBef>
                  <a:spcPts val="0"/>
                </a:spcBef>
                <a:spcAft>
                  <a:spcPts val="0"/>
                </a:spcAft>
                <a:buClr>
                  <a:srgbClr val="FFFFFF"/>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067" name="Google Shape;1067;p438"/>
            <p:cNvPicPr preferRelativeResize="0"/>
            <p:nvPr/>
          </p:nvPicPr>
          <p:blipFill rotWithShape="1">
            <a:blip r:embed="rId11">
              <a:alphaModFix/>
            </a:blip>
            <a:srcRect b="0" l="0" r="0" t="0"/>
            <a:stretch/>
          </p:blipFill>
          <p:spPr>
            <a:xfrm>
              <a:off x="5595274" y="912254"/>
              <a:ext cx="340756" cy="340756"/>
            </a:xfrm>
            <a:prstGeom prst="rect">
              <a:avLst/>
            </a:prstGeom>
            <a:noFill/>
            <a:ln>
              <a:noFill/>
            </a:ln>
          </p:spPr>
        </p:pic>
      </p:grpSp>
      <p:grpSp>
        <p:nvGrpSpPr>
          <p:cNvPr id="1068" name="Google Shape;1068;p438"/>
          <p:cNvGrpSpPr/>
          <p:nvPr/>
        </p:nvGrpSpPr>
        <p:grpSpPr>
          <a:xfrm>
            <a:off x="6633344" y="1569918"/>
            <a:ext cx="2421711" cy="1510053"/>
            <a:chOff x="5944419" y="1203905"/>
            <a:chExt cx="2421711" cy="1510053"/>
          </a:xfrm>
        </p:grpSpPr>
        <p:sp>
          <p:nvSpPr>
            <p:cNvPr id="1069" name="Google Shape;1069;p438"/>
            <p:cNvSpPr/>
            <p:nvPr/>
          </p:nvSpPr>
          <p:spPr>
            <a:xfrm>
              <a:off x="7168320" y="1314633"/>
              <a:ext cx="836700" cy="1488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Helvetica Neue"/>
                <a:buNone/>
              </a:pPr>
              <a:r>
                <a:rPr b="1" i="0" lang="en" sz="800" u="none" cap="none" strike="noStrike">
                  <a:solidFill>
                    <a:srgbClr val="000000"/>
                  </a:solidFill>
                  <a:latin typeface="Helvetica Neue"/>
                  <a:ea typeface="Helvetica Neue"/>
                  <a:cs typeface="Helvetica Neue"/>
                  <a:sym typeface="Helvetica Neue"/>
                </a:rPr>
                <a:t>Law Enforcement</a:t>
              </a:r>
              <a:endParaRPr b="0" i="0" sz="800" u="none" cap="none" strike="noStrike">
                <a:solidFill>
                  <a:srgbClr val="000000"/>
                </a:solidFill>
                <a:latin typeface="Arial"/>
                <a:ea typeface="Arial"/>
                <a:cs typeface="Arial"/>
                <a:sym typeface="Arial"/>
              </a:endParaRPr>
            </a:p>
          </p:txBody>
        </p:sp>
        <p:sp>
          <p:nvSpPr>
            <p:cNvPr id="1070" name="Google Shape;1070;p438"/>
            <p:cNvSpPr/>
            <p:nvPr/>
          </p:nvSpPr>
          <p:spPr>
            <a:xfrm>
              <a:off x="5944419" y="1741378"/>
              <a:ext cx="921300" cy="921300"/>
            </a:xfrm>
            <a:prstGeom prst="ellipse">
              <a:avLst/>
            </a:prstGeom>
            <a:solidFill>
              <a:srgbClr val="018B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a:buNone/>
              </a:pPr>
              <a:r>
                <a:rPr b="1" i="0" lang="en" sz="1000" u="none" cap="none" strike="noStrike">
                  <a:solidFill>
                    <a:srgbClr val="FFFFFF"/>
                  </a:solidFill>
                  <a:latin typeface="Nunito Sans"/>
                  <a:ea typeface="Nunito Sans"/>
                  <a:cs typeface="Nunito Sans"/>
                  <a:sym typeface="Nunito Sans"/>
                </a:rPr>
                <a:t>Security</a:t>
              </a:r>
              <a:endParaRPr b="0" i="0" sz="1000" u="none" cap="none" strike="noStrike">
                <a:solidFill>
                  <a:srgbClr val="000000"/>
                </a:solidFill>
                <a:latin typeface="Nunito Sans"/>
                <a:ea typeface="Nunito Sans"/>
                <a:cs typeface="Nunito Sans"/>
                <a:sym typeface="Nunito Sans"/>
              </a:endParaRPr>
            </a:p>
          </p:txBody>
        </p:sp>
        <p:sp>
          <p:nvSpPr>
            <p:cNvPr id="1071" name="Google Shape;1071;p438"/>
            <p:cNvSpPr/>
            <p:nvPr/>
          </p:nvSpPr>
          <p:spPr>
            <a:xfrm>
              <a:off x="6692533" y="1203905"/>
              <a:ext cx="435000" cy="435000"/>
            </a:xfrm>
            <a:prstGeom prst="ellipse">
              <a:avLst/>
            </a:prstGeom>
            <a:solidFill>
              <a:srgbClr val="FFFFFF"/>
            </a:solidFill>
            <a:ln cap="flat" cmpd="sng" w="12700">
              <a:solidFill>
                <a:srgbClr val="A6AAA9"/>
              </a:solidFill>
              <a:prstDash val="solid"/>
              <a:miter lim="400000"/>
              <a:headEnd len="sm" w="sm" type="none"/>
              <a:tailEnd len="sm" w="sm" type="none"/>
            </a:ln>
          </p:spPr>
          <p:txBody>
            <a:bodyPr anchorCtr="0" anchor="ctr" bIns="40175" lIns="40175" spcFirstLastPara="1" rIns="40175" wrap="square" tIns="40175">
              <a:noAutofit/>
            </a:bodyPr>
            <a:lstStyle/>
            <a:p>
              <a:pPr indent="0" lvl="0" marL="0" marR="0" rtl="0" algn="ctr">
                <a:lnSpc>
                  <a:spcPct val="100000"/>
                </a:lnSpc>
                <a:spcBef>
                  <a:spcPts val="0"/>
                </a:spcBef>
                <a:spcAft>
                  <a:spcPts val="0"/>
                </a:spcAft>
                <a:buClr>
                  <a:srgbClr val="FFFFFF"/>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072" name="Google Shape;1072;p438"/>
            <p:cNvPicPr preferRelativeResize="0"/>
            <p:nvPr/>
          </p:nvPicPr>
          <p:blipFill rotWithShape="1">
            <a:blip r:embed="rId12">
              <a:alphaModFix/>
            </a:blip>
            <a:srcRect b="0" l="0" r="0" t="0"/>
            <a:stretch/>
          </p:blipFill>
          <p:spPr>
            <a:xfrm>
              <a:off x="6780455" y="1304646"/>
              <a:ext cx="262728" cy="226901"/>
            </a:xfrm>
            <a:prstGeom prst="rect">
              <a:avLst/>
            </a:prstGeom>
            <a:noFill/>
            <a:ln>
              <a:noFill/>
            </a:ln>
          </p:spPr>
        </p:pic>
        <p:sp>
          <p:nvSpPr>
            <p:cNvPr id="1073" name="Google Shape;1073;p438"/>
            <p:cNvSpPr/>
            <p:nvPr/>
          </p:nvSpPr>
          <p:spPr>
            <a:xfrm>
              <a:off x="7067580" y="1702875"/>
              <a:ext cx="435000" cy="435000"/>
            </a:xfrm>
            <a:prstGeom prst="ellipse">
              <a:avLst/>
            </a:prstGeom>
            <a:solidFill>
              <a:srgbClr val="FFFFFF"/>
            </a:solidFill>
            <a:ln cap="flat" cmpd="sng" w="12700">
              <a:solidFill>
                <a:srgbClr val="A6AAA9"/>
              </a:solidFill>
              <a:prstDash val="solid"/>
              <a:miter lim="400000"/>
              <a:headEnd len="sm" w="sm" type="none"/>
              <a:tailEnd len="sm" w="sm" type="none"/>
            </a:ln>
          </p:spPr>
          <p:txBody>
            <a:bodyPr anchorCtr="0" anchor="ctr" bIns="40175" lIns="40175" spcFirstLastPara="1" rIns="40175" wrap="square" tIns="40175">
              <a:noAutofit/>
            </a:bodyPr>
            <a:lstStyle/>
            <a:p>
              <a:pPr indent="0" lvl="0" marL="0" marR="0" rtl="0" algn="ctr">
                <a:lnSpc>
                  <a:spcPct val="100000"/>
                </a:lnSpc>
                <a:spcBef>
                  <a:spcPts val="0"/>
                </a:spcBef>
                <a:spcAft>
                  <a:spcPts val="0"/>
                </a:spcAft>
                <a:buClr>
                  <a:srgbClr val="FFFFFF"/>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074" name="Google Shape;1074;p438"/>
            <p:cNvPicPr preferRelativeResize="0"/>
            <p:nvPr/>
          </p:nvPicPr>
          <p:blipFill rotWithShape="1">
            <a:blip r:embed="rId3">
              <a:alphaModFix/>
            </a:blip>
            <a:srcRect b="0" l="0" r="0" t="0"/>
            <a:stretch/>
          </p:blipFill>
          <p:spPr>
            <a:xfrm>
              <a:off x="7149236" y="1786363"/>
              <a:ext cx="272599" cy="272600"/>
            </a:xfrm>
            <a:prstGeom prst="rect">
              <a:avLst/>
            </a:prstGeom>
            <a:noFill/>
            <a:ln>
              <a:noFill/>
            </a:ln>
          </p:spPr>
        </p:pic>
        <p:sp>
          <p:nvSpPr>
            <p:cNvPr id="1075" name="Google Shape;1075;p438"/>
            <p:cNvSpPr/>
            <p:nvPr/>
          </p:nvSpPr>
          <p:spPr>
            <a:xfrm>
              <a:off x="7067580" y="2278958"/>
              <a:ext cx="435000" cy="435000"/>
            </a:xfrm>
            <a:prstGeom prst="ellipse">
              <a:avLst/>
            </a:prstGeom>
            <a:solidFill>
              <a:srgbClr val="FFFFFF"/>
            </a:solidFill>
            <a:ln cap="flat" cmpd="sng" w="12700">
              <a:solidFill>
                <a:srgbClr val="A6AAA9"/>
              </a:solidFill>
              <a:prstDash val="solid"/>
              <a:miter lim="400000"/>
              <a:headEnd len="sm" w="sm" type="none"/>
              <a:tailEnd len="sm" w="sm" type="none"/>
            </a:ln>
          </p:spPr>
          <p:txBody>
            <a:bodyPr anchorCtr="0" anchor="ctr" bIns="40175" lIns="40175" spcFirstLastPara="1" rIns="40175" wrap="square" tIns="40175">
              <a:noAutofit/>
            </a:bodyPr>
            <a:lstStyle/>
            <a:p>
              <a:pPr indent="0" lvl="0" marL="0" marR="0" rtl="0" algn="ctr">
                <a:lnSpc>
                  <a:spcPct val="100000"/>
                </a:lnSpc>
                <a:spcBef>
                  <a:spcPts val="0"/>
                </a:spcBef>
                <a:spcAft>
                  <a:spcPts val="0"/>
                </a:spcAft>
                <a:buClr>
                  <a:srgbClr val="FFFFFF"/>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076" name="Google Shape;1076;p438"/>
            <p:cNvPicPr preferRelativeResize="0"/>
            <p:nvPr/>
          </p:nvPicPr>
          <p:blipFill rotWithShape="1">
            <a:blip r:embed="rId13">
              <a:alphaModFix/>
            </a:blip>
            <a:srcRect b="0" l="0" r="0" t="0"/>
            <a:stretch/>
          </p:blipFill>
          <p:spPr>
            <a:xfrm>
              <a:off x="7140901" y="2405965"/>
              <a:ext cx="302461" cy="186814"/>
            </a:xfrm>
            <a:prstGeom prst="rect">
              <a:avLst/>
            </a:prstGeom>
            <a:noFill/>
            <a:ln>
              <a:noFill/>
            </a:ln>
          </p:spPr>
        </p:pic>
        <p:pic>
          <p:nvPicPr>
            <p:cNvPr id="1077" name="Google Shape;1077;p438"/>
            <p:cNvPicPr preferRelativeResize="0"/>
            <p:nvPr/>
          </p:nvPicPr>
          <p:blipFill rotWithShape="1">
            <a:blip r:embed="rId14">
              <a:alphaModFix/>
            </a:blip>
            <a:srcRect b="0" l="0" r="0" t="0"/>
            <a:stretch/>
          </p:blipFill>
          <p:spPr>
            <a:xfrm>
              <a:off x="7303079" y="2470415"/>
              <a:ext cx="157277" cy="159719"/>
            </a:xfrm>
            <a:prstGeom prst="rect">
              <a:avLst/>
            </a:prstGeom>
            <a:noFill/>
            <a:ln>
              <a:noFill/>
            </a:ln>
          </p:spPr>
        </p:pic>
        <p:sp>
          <p:nvSpPr>
            <p:cNvPr id="1078" name="Google Shape;1078;p438"/>
            <p:cNvSpPr/>
            <p:nvPr/>
          </p:nvSpPr>
          <p:spPr>
            <a:xfrm>
              <a:off x="6655327" y="1606669"/>
              <a:ext cx="134838" cy="208494"/>
            </a:xfrm>
            <a:custGeom>
              <a:rect b="b" l="l" r="r" t="t"/>
              <a:pathLst>
                <a:path extrusionOk="0" h="21600" w="21600">
                  <a:moveTo>
                    <a:pt x="21600" y="0"/>
                  </a:moveTo>
                  <a:cubicBezTo>
                    <a:pt x="14400" y="7200"/>
                    <a:pt x="7200" y="14400"/>
                    <a:pt x="0" y="21600"/>
                  </a:cubicBezTo>
                </a:path>
              </a:pathLst>
            </a:custGeom>
            <a:noFill/>
            <a:ln cap="flat" cmpd="sng" w="25400">
              <a:solidFill>
                <a:srgbClr val="53585F"/>
              </a:solidFill>
              <a:prstDash val="solid"/>
              <a:miter lim="400000"/>
              <a:headEnd len="sm" w="sm" type="none"/>
              <a:tailEnd len="sm" w="sm" type="none"/>
            </a:ln>
          </p:spPr>
          <p:txBody>
            <a:bodyPr anchorCtr="0" anchor="t"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1079" name="Google Shape;1079;p438"/>
            <p:cNvSpPr/>
            <p:nvPr/>
          </p:nvSpPr>
          <p:spPr>
            <a:xfrm>
              <a:off x="6842052" y="2348233"/>
              <a:ext cx="233658" cy="78192"/>
            </a:xfrm>
            <a:custGeom>
              <a:rect b="b" l="l" r="r" t="t"/>
              <a:pathLst>
                <a:path extrusionOk="0" h="21600" w="21600">
                  <a:moveTo>
                    <a:pt x="21600" y="21600"/>
                  </a:moveTo>
                  <a:cubicBezTo>
                    <a:pt x="14400" y="14400"/>
                    <a:pt x="7200" y="7200"/>
                    <a:pt x="0" y="0"/>
                  </a:cubicBezTo>
                </a:path>
              </a:pathLst>
            </a:custGeom>
            <a:noFill/>
            <a:ln cap="flat" cmpd="sng" w="25400">
              <a:solidFill>
                <a:srgbClr val="53585F"/>
              </a:solidFill>
              <a:prstDash val="solid"/>
              <a:miter lim="400000"/>
              <a:headEnd len="sm" w="sm" type="none"/>
              <a:tailEnd len="sm" w="sm" type="none"/>
            </a:ln>
          </p:spPr>
          <p:txBody>
            <a:bodyPr anchorCtr="0" anchor="t"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1080" name="Google Shape;1080;p438"/>
            <p:cNvSpPr/>
            <p:nvPr/>
          </p:nvSpPr>
          <p:spPr>
            <a:xfrm>
              <a:off x="6843917" y="1987658"/>
              <a:ext cx="230904" cy="73872"/>
            </a:xfrm>
            <a:custGeom>
              <a:rect b="b" l="l" r="r" t="t"/>
              <a:pathLst>
                <a:path extrusionOk="0" h="21600" w="21600">
                  <a:moveTo>
                    <a:pt x="21600" y="0"/>
                  </a:moveTo>
                  <a:cubicBezTo>
                    <a:pt x="14400" y="7200"/>
                    <a:pt x="7200" y="14400"/>
                    <a:pt x="0" y="21600"/>
                  </a:cubicBezTo>
                </a:path>
              </a:pathLst>
            </a:custGeom>
            <a:noFill/>
            <a:ln cap="flat" cmpd="sng" w="25400">
              <a:solidFill>
                <a:srgbClr val="53585F"/>
              </a:solidFill>
              <a:prstDash val="solid"/>
              <a:miter lim="400000"/>
              <a:headEnd len="sm" w="sm" type="none"/>
              <a:tailEnd len="sm" w="sm" type="none"/>
            </a:ln>
          </p:spPr>
          <p:txBody>
            <a:bodyPr anchorCtr="0" anchor="t"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1081" name="Google Shape;1081;p438"/>
            <p:cNvSpPr/>
            <p:nvPr/>
          </p:nvSpPr>
          <p:spPr>
            <a:xfrm>
              <a:off x="7534444" y="1836608"/>
              <a:ext cx="714600" cy="1488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Helvetica Neue"/>
                <a:buNone/>
              </a:pPr>
              <a:r>
                <a:rPr b="1" i="0" lang="en" sz="800" u="none" cap="none" strike="noStrike">
                  <a:solidFill>
                    <a:srgbClr val="000000"/>
                  </a:solidFill>
                  <a:latin typeface="Helvetica Neue"/>
                  <a:ea typeface="Helvetica Neue"/>
                  <a:cs typeface="Helvetica Neue"/>
                  <a:sym typeface="Helvetica Neue"/>
                </a:rPr>
                <a:t>Cyber Security</a:t>
              </a:r>
              <a:endParaRPr b="0" i="0" sz="800" u="none" cap="none" strike="noStrike">
                <a:solidFill>
                  <a:srgbClr val="000000"/>
                </a:solidFill>
                <a:latin typeface="Arial"/>
                <a:ea typeface="Arial"/>
                <a:cs typeface="Arial"/>
                <a:sym typeface="Arial"/>
              </a:endParaRPr>
            </a:p>
          </p:txBody>
        </p:sp>
        <p:sp>
          <p:nvSpPr>
            <p:cNvPr id="1082" name="Google Shape;1082;p438"/>
            <p:cNvSpPr/>
            <p:nvPr/>
          </p:nvSpPr>
          <p:spPr>
            <a:xfrm>
              <a:off x="7539930" y="2434050"/>
              <a:ext cx="826200" cy="1488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Helvetica Neue"/>
                <a:buNone/>
              </a:pPr>
              <a:r>
                <a:rPr b="1" i="0" lang="en" sz="800" u="none" cap="none" strike="noStrike">
                  <a:solidFill>
                    <a:srgbClr val="000000"/>
                  </a:solidFill>
                  <a:latin typeface="Helvetica Neue"/>
                  <a:ea typeface="Helvetica Neue"/>
                  <a:cs typeface="Helvetica Neue"/>
                  <a:sym typeface="Helvetica Neue"/>
                </a:rPr>
                <a:t>Intelligence</a:t>
              </a:r>
              <a:endParaRPr b="0" i="0" sz="800" u="none" cap="none" strike="noStrike">
                <a:solidFill>
                  <a:srgbClr val="000000"/>
                </a:solidFill>
                <a:latin typeface="Arial"/>
                <a:ea typeface="Arial"/>
                <a:cs typeface="Arial"/>
                <a:sym typeface="Arial"/>
              </a:endParaRPr>
            </a:p>
          </p:txBody>
        </p:sp>
      </p:grpSp>
      <p:grpSp>
        <p:nvGrpSpPr>
          <p:cNvPr id="1083" name="Google Shape;1083;p438"/>
          <p:cNvGrpSpPr/>
          <p:nvPr/>
        </p:nvGrpSpPr>
        <p:grpSpPr>
          <a:xfrm>
            <a:off x="1476294" y="1297940"/>
            <a:ext cx="2766607" cy="1721595"/>
            <a:chOff x="787369" y="931927"/>
            <a:chExt cx="2766607" cy="1721595"/>
          </a:xfrm>
        </p:grpSpPr>
        <p:sp>
          <p:nvSpPr>
            <p:cNvPr id="1084" name="Google Shape;1084;p438"/>
            <p:cNvSpPr/>
            <p:nvPr/>
          </p:nvSpPr>
          <p:spPr>
            <a:xfrm>
              <a:off x="787369" y="1532780"/>
              <a:ext cx="879000" cy="263100"/>
            </a:xfrm>
            <a:prstGeom prst="rect">
              <a:avLst/>
            </a:prstGeom>
            <a:noFill/>
            <a:ln>
              <a:noFill/>
            </a:ln>
          </p:spPr>
          <p:txBody>
            <a:bodyPr anchorCtr="0" anchor="ctr" bIns="19050" lIns="19050" spcFirstLastPara="1" rIns="19050" wrap="square" tIns="19050">
              <a:noAutofit/>
            </a:bodyPr>
            <a:lstStyle/>
            <a:p>
              <a:pPr indent="0" lvl="0" marL="0" marR="0" rtl="0" algn="r">
                <a:lnSpc>
                  <a:spcPct val="100000"/>
                </a:lnSpc>
                <a:spcBef>
                  <a:spcPts val="0"/>
                </a:spcBef>
                <a:spcAft>
                  <a:spcPts val="0"/>
                </a:spcAft>
                <a:buClr>
                  <a:srgbClr val="000000"/>
                </a:buClr>
                <a:buSzPts val="800"/>
                <a:buFont typeface="Helvetica Neue"/>
                <a:buNone/>
              </a:pPr>
              <a:r>
                <a:rPr b="1" i="0" lang="en" sz="800" u="none" cap="none" strike="noStrike">
                  <a:solidFill>
                    <a:srgbClr val="000000"/>
                  </a:solidFill>
                  <a:latin typeface="Helvetica Neue"/>
                  <a:ea typeface="Helvetica Neue"/>
                  <a:cs typeface="Helvetica Neue"/>
                  <a:sym typeface="Helvetica Neue"/>
                </a:rPr>
                <a:t>Asset &amp; Inventory</a:t>
              </a:r>
              <a:endParaRPr b="0" i="0" sz="8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800"/>
                <a:buFont typeface="Helvetica Neue"/>
                <a:buNone/>
              </a:pPr>
              <a:r>
                <a:rPr b="1" i="0" lang="en" sz="800" u="none" cap="none" strike="noStrike">
                  <a:solidFill>
                    <a:srgbClr val="000000"/>
                  </a:solidFill>
                  <a:latin typeface="Helvetica Neue"/>
                  <a:ea typeface="Helvetica Neue"/>
                  <a:cs typeface="Helvetica Neue"/>
                  <a:sym typeface="Helvetica Neue"/>
                </a:rPr>
                <a:t>Management</a:t>
              </a:r>
              <a:endParaRPr b="0" i="0" sz="800" u="none" cap="none" strike="noStrike">
                <a:solidFill>
                  <a:srgbClr val="000000"/>
                </a:solidFill>
                <a:latin typeface="Arial"/>
                <a:ea typeface="Arial"/>
                <a:cs typeface="Arial"/>
                <a:sym typeface="Arial"/>
              </a:endParaRPr>
            </a:p>
          </p:txBody>
        </p:sp>
        <p:sp>
          <p:nvSpPr>
            <p:cNvPr id="1085" name="Google Shape;1085;p438"/>
            <p:cNvSpPr/>
            <p:nvPr/>
          </p:nvSpPr>
          <p:spPr>
            <a:xfrm>
              <a:off x="1173187" y="2264302"/>
              <a:ext cx="650700" cy="148800"/>
            </a:xfrm>
            <a:prstGeom prst="rect">
              <a:avLst/>
            </a:prstGeom>
            <a:noFill/>
            <a:ln>
              <a:noFill/>
            </a:ln>
          </p:spPr>
          <p:txBody>
            <a:bodyPr anchorCtr="0" anchor="ctr" bIns="19050" lIns="19050" spcFirstLastPara="1" rIns="19050" wrap="square" tIns="19050">
              <a:noAutofit/>
            </a:bodyPr>
            <a:lstStyle/>
            <a:p>
              <a:pPr indent="0" lvl="0" marL="0" marR="0" rtl="0" algn="r">
                <a:lnSpc>
                  <a:spcPct val="100000"/>
                </a:lnSpc>
                <a:spcBef>
                  <a:spcPts val="0"/>
                </a:spcBef>
                <a:spcAft>
                  <a:spcPts val="0"/>
                </a:spcAft>
                <a:buClr>
                  <a:srgbClr val="000000"/>
                </a:buClr>
                <a:buSzPts val="800"/>
                <a:buFont typeface="Helvetica Neue"/>
                <a:buNone/>
              </a:pPr>
              <a:r>
                <a:rPr b="1" i="0" lang="en" sz="800" u="none" cap="none" strike="noStrike">
                  <a:solidFill>
                    <a:srgbClr val="000000"/>
                  </a:solidFill>
                  <a:latin typeface="Helvetica Neue"/>
                  <a:ea typeface="Helvetica Neue"/>
                  <a:cs typeface="Helvetica Neue"/>
                  <a:sym typeface="Helvetica Neue"/>
                </a:rPr>
                <a:t>Supply Chain</a:t>
              </a:r>
              <a:endParaRPr b="0" i="0" sz="800" u="none" cap="none" strike="noStrike">
                <a:solidFill>
                  <a:srgbClr val="000000"/>
                </a:solidFill>
                <a:latin typeface="Arial"/>
                <a:ea typeface="Arial"/>
                <a:cs typeface="Arial"/>
                <a:sym typeface="Arial"/>
              </a:endParaRPr>
            </a:p>
          </p:txBody>
        </p:sp>
        <p:sp>
          <p:nvSpPr>
            <p:cNvPr id="1086" name="Google Shape;1086;p438"/>
            <p:cNvSpPr/>
            <p:nvPr/>
          </p:nvSpPr>
          <p:spPr>
            <a:xfrm>
              <a:off x="1138681" y="931927"/>
              <a:ext cx="1155000" cy="148800"/>
            </a:xfrm>
            <a:prstGeom prst="rect">
              <a:avLst/>
            </a:prstGeom>
            <a:noFill/>
            <a:ln>
              <a:noFill/>
            </a:ln>
          </p:spPr>
          <p:txBody>
            <a:bodyPr anchorCtr="0" anchor="ctr" bIns="19050" lIns="19050" spcFirstLastPara="1" rIns="19050" wrap="square" tIns="19050">
              <a:noAutofit/>
            </a:bodyPr>
            <a:lstStyle/>
            <a:p>
              <a:pPr indent="0" lvl="0" marL="0" marR="0" rtl="0" algn="r">
                <a:lnSpc>
                  <a:spcPct val="100000"/>
                </a:lnSpc>
                <a:spcBef>
                  <a:spcPts val="0"/>
                </a:spcBef>
                <a:spcAft>
                  <a:spcPts val="0"/>
                </a:spcAft>
                <a:buClr>
                  <a:srgbClr val="000000"/>
                </a:buClr>
                <a:buSzPts val="800"/>
                <a:buFont typeface="Helvetica Neue"/>
                <a:buNone/>
              </a:pPr>
              <a:r>
                <a:rPr b="1" i="0" lang="en" sz="800" u="none" cap="none" strike="noStrike">
                  <a:solidFill>
                    <a:srgbClr val="000000"/>
                  </a:solidFill>
                  <a:latin typeface="Helvetica Neue"/>
                  <a:ea typeface="Helvetica Neue"/>
                  <a:cs typeface="Helvetica Neue"/>
                  <a:sym typeface="Helvetica Neue"/>
                </a:rPr>
                <a:t>Network &amp; IT Operations</a:t>
              </a:r>
              <a:endParaRPr b="0" i="0" sz="800" u="none" cap="none" strike="noStrike">
                <a:solidFill>
                  <a:srgbClr val="000000"/>
                </a:solidFill>
                <a:latin typeface="Arial"/>
                <a:ea typeface="Arial"/>
                <a:cs typeface="Arial"/>
                <a:sym typeface="Arial"/>
              </a:endParaRPr>
            </a:p>
          </p:txBody>
        </p:sp>
        <p:sp>
          <p:nvSpPr>
            <p:cNvPr id="1087" name="Google Shape;1087;p438"/>
            <p:cNvSpPr/>
            <p:nvPr/>
          </p:nvSpPr>
          <p:spPr>
            <a:xfrm>
              <a:off x="2632676" y="1732222"/>
              <a:ext cx="921300" cy="921300"/>
            </a:xfrm>
            <a:prstGeom prst="ellipse">
              <a:avLst/>
            </a:prstGeom>
            <a:solidFill>
              <a:srgbClr val="018B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800"/>
                <a:buFont typeface="Helvetica Neue"/>
                <a:buNone/>
              </a:pPr>
              <a:r>
                <a:rPr b="1" i="0" lang="en" sz="1000" u="none" cap="none" strike="noStrike">
                  <a:solidFill>
                    <a:srgbClr val="FFFFFF"/>
                  </a:solidFill>
                  <a:latin typeface="Nunito Sans"/>
                  <a:ea typeface="Nunito Sans"/>
                  <a:cs typeface="Nunito Sans"/>
                  <a:sym typeface="Nunito Sans"/>
                </a:rPr>
                <a:t>Resource Mgmt.</a:t>
              </a:r>
              <a:endParaRPr b="0" i="0" sz="1000" u="none" cap="none" strike="noStrike">
                <a:solidFill>
                  <a:srgbClr val="000000"/>
                </a:solidFill>
                <a:latin typeface="Nunito Sans"/>
                <a:ea typeface="Nunito Sans"/>
                <a:cs typeface="Nunito Sans"/>
                <a:sym typeface="Nunito Sans"/>
              </a:endParaRPr>
            </a:p>
          </p:txBody>
        </p:sp>
        <p:sp>
          <p:nvSpPr>
            <p:cNvPr id="1088" name="Google Shape;1088;p438"/>
            <p:cNvSpPr/>
            <p:nvPr/>
          </p:nvSpPr>
          <p:spPr>
            <a:xfrm>
              <a:off x="1937478" y="2121119"/>
              <a:ext cx="435000" cy="435000"/>
            </a:xfrm>
            <a:prstGeom prst="ellipse">
              <a:avLst/>
            </a:prstGeom>
            <a:solidFill>
              <a:srgbClr val="FFFFFF"/>
            </a:solidFill>
            <a:ln cap="flat" cmpd="sng" w="12700">
              <a:solidFill>
                <a:srgbClr val="A6AAA9"/>
              </a:solidFill>
              <a:prstDash val="solid"/>
              <a:miter lim="400000"/>
              <a:headEnd len="sm" w="sm" type="none"/>
              <a:tailEnd len="sm" w="sm" type="none"/>
            </a:ln>
          </p:spPr>
          <p:txBody>
            <a:bodyPr anchorCtr="0" anchor="ctr" bIns="40175" lIns="40175" spcFirstLastPara="1" rIns="40175" wrap="square" tIns="40175">
              <a:noAutofit/>
            </a:bodyPr>
            <a:lstStyle/>
            <a:p>
              <a:pPr indent="0" lvl="0" marL="0" marR="0" rtl="0" algn="ctr">
                <a:lnSpc>
                  <a:spcPct val="100000"/>
                </a:lnSpc>
                <a:spcBef>
                  <a:spcPts val="0"/>
                </a:spcBef>
                <a:spcAft>
                  <a:spcPts val="0"/>
                </a:spcAft>
                <a:buClr>
                  <a:srgbClr val="FFFFFF"/>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089" name="Google Shape;1089;p438"/>
            <p:cNvPicPr preferRelativeResize="0"/>
            <p:nvPr/>
          </p:nvPicPr>
          <p:blipFill rotWithShape="1">
            <a:blip r:embed="rId15">
              <a:alphaModFix/>
            </a:blip>
            <a:srcRect b="0" l="0" r="0" t="0"/>
            <a:stretch/>
          </p:blipFill>
          <p:spPr>
            <a:xfrm>
              <a:off x="2019031" y="2196303"/>
              <a:ext cx="284600" cy="284600"/>
            </a:xfrm>
            <a:prstGeom prst="rect">
              <a:avLst/>
            </a:prstGeom>
            <a:noFill/>
            <a:ln>
              <a:noFill/>
            </a:ln>
          </p:spPr>
        </p:pic>
        <p:sp>
          <p:nvSpPr>
            <p:cNvPr id="1090" name="Google Shape;1090;p438"/>
            <p:cNvSpPr/>
            <p:nvPr/>
          </p:nvSpPr>
          <p:spPr>
            <a:xfrm>
              <a:off x="1803794" y="1523114"/>
              <a:ext cx="435000" cy="435000"/>
            </a:xfrm>
            <a:prstGeom prst="ellipse">
              <a:avLst/>
            </a:prstGeom>
            <a:solidFill>
              <a:srgbClr val="FFFFFF"/>
            </a:solidFill>
            <a:ln cap="flat" cmpd="sng" w="12700">
              <a:solidFill>
                <a:srgbClr val="A6AAA9"/>
              </a:solidFill>
              <a:prstDash val="solid"/>
              <a:miter lim="400000"/>
              <a:headEnd len="sm" w="sm" type="none"/>
              <a:tailEnd len="sm" w="sm" type="none"/>
            </a:ln>
          </p:spPr>
          <p:txBody>
            <a:bodyPr anchorCtr="0" anchor="ctr" bIns="40175" lIns="40175" spcFirstLastPara="1" rIns="40175" wrap="square" tIns="40175">
              <a:noAutofit/>
            </a:bodyPr>
            <a:lstStyle/>
            <a:p>
              <a:pPr indent="0" lvl="0" marL="0" marR="0" rtl="0" algn="ctr">
                <a:lnSpc>
                  <a:spcPct val="100000"/>
                </a:lnSpc>
                <a:spcBef>
                  <a:spcPts val="0"/>
                </a:spcBef>
                <a:spcAft>
                  <a:spcPts val="0"/>
                </a:spcAft>
                <a:buClr>
                  <a:srgbClr val="FFFFFF"/>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091" name="Google Shape;1091;p438"/>
            <p:cNvPicPr preferRelativeResize="0"/>
            <p:nvPr/>
          </p:nvPicPr>
          <p:blipFill rotWithShape="1">
            <a:blip r:embed="rId16">
              <a:alphaModFix/>
            </a:blip>
            <a:srcRect b="0" l="0" r="0" t="0"/>
            <a:stretch/>
          </p:blipFill>
          <p:spPr>
            <a:xfrm>
              <a:off x="1848827" y="1568147"/>
              <a:ext cx="344903" cy="344903"/>
            </a:xfrm>
            <a:prstGeom prst="rect">
              <a:avLst/>
            </a:prstGeom>
            <a:noFill/>
            <a:ln>
              <a:noFill/>
            </a:ln>
          </p:spPr>
        </p:pic>
        <p:sp>
          <p:nvSpPr>
            <p:cNvPr id="1092" name="Google Shape;1092;p438"/>
            <p:cNvSpPr/>
            <p:nvPr/>
          </p:nvSpPr>
          <p:spPr>
            <a:xfrm>
              <a:off x="2373056" y="2263581"/>
              <a:ext cx="265086" cy="41148"/>
            </a:xfrm>
            <a:custGeom>
              <a:rect b="b" l="l" r="r" t="t"/>
              <a:pathLst>
                <a:path extrusionOk="0" h="21600" w="21600">
                  <a:moveTo>
                    <a:pt x="0" y="21600"/>
                  </a:moveTo>
                  <a:cubicBezTo>
                    <a:pt x="7200" y="14400"/>
                    <a:pt x="14400" y="7200"/>
                    <a:pt x="21600" y="0"/>
                  </a:cubicBezTo>
                </a:path>
              </a:pathLst>
            </a:custGeom>
            <a:noFill/>
            <a:ln cap="flat" cmpd="sng" w="25400">
              <a:solidFill>
                <a:srgbClr val="53585F"/>
              </a:solidFill>
              <a:prstDash val="solid"/>
              <a:miter lim="400000"/>
              <a:headEnd len="sm" w="sm" type="none"/>
              <a:tailEnd len="sm" w="sm" type="none"/>
            </a:ln>
          </p:spPr>
          <p:txBody>
            <a:bodyPr anchorCtr="0" anchor="t"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1093" name="Google Shape;1093;p438"/>
            <p:cNvSpPr/>
            <p:nvPr/>
          </p:nvSpPr>
          <p:spPr>
            <a:xfrm>
              <a:off x="2224580" y="1826369"/>
              <a:ext cx="444204" cy="187434"/>
            </a:xfrm>
            <a:custGeom>
              <a:rect b="b" l="l" r="r" t="t"/>
              <a:pathLst>
                <a:path extrusionOk="0" h="21600" w="21600">
                  <a:moveTo>
                    <a:pt x="0" y="0"/>
                  </a:moveTo>
                  <a:cubicBezTo>
                    <a:pt x="7200" y="7200"/>
                    <a:pt x="14400" y="14400"/>
                    <a:pt x="21600" y="21600"/>
                  </a:cubicBezTo>
                </a:path>
              </a:pathLst>
            </a:custGeom>
            <a:noFill/>
            <a:ln cap="flat" cmpd="sng" w="25400">
              <a:solidFill>
                <a:srgbClr val="53585F"/>
              </a:solidFill>
              <a:prstDash val="solid"/>
              <a:miter lim="400000"/>
              <a:headEnd len="sm" w="sm" type="none"/>
              <a:tailEnd len="sm" w="sm" type="none"/>
            </a:ln>
          </p:spPr>
          <p:txBody>
            <a:bodyPr anchorCtr="0" anchor="t"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1094" name="Google Shape;1094;p438"/>
            <p:cNvSpPr/>
            <p:nvPr/>
          </p:nvSpPr>
          <p:spPr>
            <a:xfrm>
              <a:off x="2606119" y="1481512"/>
              <a:ext cx="226908" cy="331236"/>
            </a:xfrm>
            <a:custGeom>
              <a:rect b="b" l="l" r="r" t="t"/>
              <a:pathLst>
                <a:path extrusionOk="0" h="21600" w="21600">
                  <a:moveTo>
                    <a:pt x="0" y="0"/>
                  </a:moveTo>
                  <a:cubicBezTo>
                    <a:pt x="7200" y="7200"/>
                    <a:pt x="14400" y="14400"/>
                    <a:pt x="21600" y="21600"/>
                  </a:cubicBezTo>
                </a:path>
              </a:pathLst>
            </a:custGeom>
            <a:noFill/>
            <a:ln cap="flat" cmpd="sng" w="25400">
              <a:solidFill>
                <a:srgbClr val="53585F"/>
              </a:solidFill>
              <a:prstDash val="solid"/>
              <a:miter lim="400000"/>
              <a:headEnd len="sm" w="sm" type="none"/>
              <a:tailEnd len="sm" w="sm" type="none"/>
            </a:ln>
          </p:spPr>
          <p:txBody>
            <a:bodyPr anchorCtr="0" anchor="t"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1095" name="Google Shape;1095;p438"/>
            <p:cNvSpPr/>
            <p:nvPr/>
          </p:nvSpPr>
          <p:spPr>
            <a:xfrm>
              <a:off x="2263915" y="1081929"/>
              <a:ext cx="435000" cy="435000"/>
            </a:xfrm>
            <a:prstGeom prst="ellipse">
              <a:avLst/>
            </a:prstGeom>
            <a:solidFill>
              <a:srgbClr val="FFFFFF"/>
            </a:solidFill>
            <a:ln cap="flat" cmpd="sng" w="12700">
              <a:solidFill>
                <a:srgbClr val="A6AAA9"/>
              </a:solidFill>
              <a:prstDash val="solid"/>
              <a:miter lim="400000"/>
              <a:headEnd len="sm" w="sm" type="none"/>
              <a:tailEnd len="sm" w="sm" type="none"/>
            </a:ln>
          </p:spPr>
          <p:txBody>
            <a:bodyPr anchorCtr="0" anchor="ctr" bIns="40175" lIns="40175" spcFirstLastPara="1" rIns="40175" wrap="square" tIns="40175">
              <a:noAutofit/>
            </a:bodyPr>
            <a:lstStyle/>
            <a:p>
              <a:pPr indent="0" lvl="0" marL="0" marR="0" rtl="0" algn="ctr">
                <a:lnSpc>
                  <a:spcPct val="100000"/>
                </a:lnSpc>
                <a:spcBef>
                  <a:spcPts val="0"/>
                </a:spcBef>
                <a:spcAft>
                  <a:spcPts val="0"/>
                </a:spcAft>
                <a:buClr>
                  <a:srgbClr val="FFFFFF"/>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096" name="Google Shape;1096;p438"/>
            <p:cNvPicPr preferRelativeResize="0"/>
            <p:nvPr/>
          </p:nvPicPr>
          <p:blipFill rotWithShape="1">
            <a:blip r:embed="rId17">
              <a:alphaModFix/>
            </a:blip>
            <a:srcRect b="0" l="0" r="0" t="0"/>
            <a:stretch/>
          </p:blipFill>
          <p:spPr>
            <a:xfrm>
              <a:off x="2285961" y="1097918"/>
              <a:ext cx="390822" cy="390822"/>
            </a:xfrm>
            <a:prstGeom prst="rect">
              <a:avLst/>
            </a:prstGeom>
            <a:noFill/>
            <a:ln>
              <a:noFill/>
            </a:ln>
          </p:spPr>
        </p:pic>
      </p:grpSp>
      <p:pic>
        <p:nvPicPr>
          <p:cNvPr id="1097" name="Google Shape;1097;p438"/>
          <p:cNvPicPr preferRelativeResize="0"/>
          <p:nvPr/>
        </p:nvPicPr>
        <p:blipFill rotWithShape="1">
          <a:blip r:embed="rId18">
            <a:alphaModFix/>
          </a:blip>
          <a:srcRect b="0" l="0" r="0" t="0"/>
          <a:stretch/>
        </p:blipFill>
        <p:spPr>
          <a:xfrm>
            <a:off x="4832826" y="2528635"/>
            <a:ext cx="1185825" cy="444811"/>
          </a:xfrm>
          <a:prstGeom prst="rect">
            <a:avLst/>
          </a:prstGeom>
          <a:noFill/>
          <a:ln>
            <a:noFill/>
          </a:ln>
        </p:spPr>
      </p:pic>
      <p:sp>
        <p:nvSpPr>
          <p:cNvPr id="1098" name="Google Shape;1098;p438"/>
          <p:cNvSpPr/>
          <p:nvPr/>
        </p:nvSpPr>
        <p:spPr>
          <a:xfrm>
            <a:off x="3778550" y="685800"/>
            <a:ext cx="3669000" cy="1241100"/>
          </a:xfrm>
          <a:prstGeom prst="roundRect">
            <a:avLst>
              <a:gd fmla="val 16667" name="adj"/>
            </a:avLst>
          </a:prstGeom>
          <a:noFill/>
          <a:ln cap="flat" cmpd="sng" w="9525">
            <a:solidFill>
              <a:srgbClr val="FF0000"/>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438"/>
          <p:cNvSpPr txBox="1"/>
          <p:nvPr>
            <p:ph type="title"/>
          </p:nvPr>
        </p:nvSpPr>
        <p:spPr>
          <a:xfrm>
            <a:off x="490025" y="244175"/>
            <a:ext cx="8075100" cy="39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100"/>
              <a:buFont typeface="Arial"/>
              <a:buNone/>
            </a:pPr>
            <a:r>
              <a:rPr b="0" i="0" lang="en" sz="2300" u="none" cap="none" strike="noStrike">
                <a:solidFill>
                  <a:srgbClr val="000000"/>
                </a:solidFill>
                <a:latin typeface="Nunito Sans ExtraBold"/>
                <a:ea typeface="Nunito Sans ExtraBold"/>
                <a:cs typeface="Nunito Sans ExtraBold"/>
                <a:sym typeface="Nunito Sans ExtraBold"/>
              </a:rPr>
              <a:t>Where we play</a:t>
            </a:r>
            <a:r>
              <a:rPr b="0" i="0" lang="en" sz="2300" u="none" cap="none" strike="noStrike">
                <a:solidFill>
                  <a:srgbClr val="014063"/>
                </a:solidFill>
                <a:latin typeface="Nunito Sans ExtraBold"/>
                <a:ea typeface="Nunito Sans ExtraBold"/>
                <a:cs typeface="Nunito Sans ExtraBold"/>
                <a:sym typeface="Nunito Sans ExtraBold"/>
              </a:rPr>
              <a:t> </a:t>
            </a:r>
            <a:endParaRPr b="0" i="0" sz="2300" u="none" cap="none" strike="noStrike">
              <a:solidFill>
                <a:srgbClr val="014063"/>
              </a:solidFill>
              <a:latin typeface="Nunito Sans ExtraBold"/>
              <a:ea typeface="Nunito Sans ExtraBold"/>
              <a:cs typeface="Nunito Sans ExtraBold"/>
              <a:sym typeface="Nunito Sans Extra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pic>
        <p:nvPicPr>
          <p:cNvPr id="1104" name="Google Shape;1104;p2"/>
          <p:cNvPicPr preferRelativeResize="0"/>
          <p:nvPr/>
        </p:nvPicPr>
        <p:blipFill rotWithShape="1">
          <a:blip r:embed="rId3">
            <a:alphaModFix/>
          </a:blip>
          <a:srcRect b="0" l="0" r="0" t="0"/>
          <a:stretch/>
        </p:blipFill>
        <p:spPr>
          <a:xfrm>
            <a:off x="7571924" y="3493638"/>
            <a:ext cx="944875" cy="544383"/>
          </a:xfrm>
          <a:prstGeom prst="rect">
            <a:avLst/>
          </a:prstGeom>
          <a:noFill/>
          <a:ln>
            <a:noFill/>
          </a:ln>
        </p:spPr>
      </p:pic>
      <p:pic>
        <p:nvPicPr>
          <p:cNvPr id="1105" name="Google Shape;1105;p2"/>
          <p:cNvPicPr preferRelativeResize="0"/>
          <p:nvPr/>
        </p:nvPicPr>
        <p:blipFill rotWithShape="1">
          <a:blip r:embed="rId4">
            <a:alphaModFix/>
          </a:blip>
          <a:srcRect b="27358" l="9007" r="10858" t="25363"/>
          <a:stretch/>
        </p:blipFill>
        <p:spPr>
          <a:xfrm>
            <a:off x="8234375" y="3332625"/>
            <a:ext cx="757125" cy="275100"/>
          </a:xfrm>
          <a:prstGeom prst="rect">
            <a:avLst/>
          </a:prstGeom>
          <a:noFill/>
          <a:ln>
            <a:noFill/>
          </a:ln>
        </p:spPr>
      </p:pic>
      <p:pic>
        <p:nvPicPr>
          <p:cNvPr id="1106" name="Google Shape;1106;p2"/>
          <p:cNvPicPr preferRelativeResize="0"/>
          <p:nvPr/>
        </p:nvPicPr>
        <p:blipFill rotWithShape="1">
          <a:blip r:embed="rId5">
            <a:alphaModFix/>
          </a:blip>
          <a:srcRect b="0" l="0" r="0" t="0"/>
          <a:stretch/>
        </p:blipFill>
        <p:spPr>
          <a:xfrm>
            <a:off x="4096704" y="3129413"/>
            <a:ext cx="501131" cy="504450"/>
          </a:xfrm>
          <a:prstGeom prst="rect">
            <a:avLst/>
          </a:prstGeom>
          <a:noFill/>
          <a:ln>
            <a:noFill/>
          </a:ln>
        </p:spPr>
      </p:pic>
      <p:pic>
        <p:nvPicPr>
          <p:cNvPr id="1107" name="Google Shape;1107;p2"/>
          <p:cNvPicPr preferRelativeResize="0"/>
          <p:nvPr/>
        </p:nvPicPr>
        <p:blipFill rotWithShape="1">
          <a:blip r:embed="rId6">
            <a:alphaModFix/>
          </a:blip>
          <a:srcRect b="0" l="0" r="0" t="0"/>
          <a:stretch/>
        </p:blipFill>
        <p:spPr>
          <a:xfrm>
            <a:off x="2162695" y="2255438"/>
            <a:ext cx="828700" cy="548808"/>
          </a:xfrm>
          <a:prstGeom prst="rect">
            <a:avLst/>
          </a:prstGeom>
          <a:noFill/>
          <a:ln>
            <a:noFill/>
          </a:ln>
        </p:spPr>
      </p:pic>
      <p:sp>
        <p:nvSpPr>
          <p:cNvPr id="1108" name="Google Shape;1108;p2"/>
          <p:cNvSpPr/>
          <p:nvPr/>
        </p:nvSpPr>
        <p:spPr>
          <a:xfrm>
            <a:off x="422459" y="1796419"/>
            <a:ext cx="1641600" cy="381300"/>
          </a:xfrm>
          <a:prstGeom prst="rect">
            <a:avLst/>
          </a:prstGeom>
          <a:noFill/>
          <a:ln>
            <a:noFill/>
          </a:ln>
        </p:spPr>
        <p:txBody>
          <a:bodyPr anchorCtr="0" anchor="ctr" bIns="19025" lIns="19025" spcFirstLastPara="1" rIns="19025" wrap="square" tIns="19025">
            <a:noAutofit/>
          </a:bodyPr>
          <a:lstStyle/>
          <a:p>
            <a:pPr indent="0" lvl="0" marL="0" marR="0" rtl="0" algn="ctr">
              <a:lnSpc>
                <a:spcPct val="90000"/>
              </a:lnSpc>
              <a:spcBef>
                <a:spcPts val="0"/>
              </a:spcBef>
              <a:spcAft>
                <a:spcPts val="0"/>
              </a:spcAft>
              <a:buClr>
                <a:srgbClr val="282828"/>
              </a:buClr>
              <a:buSzPts val="1200"/>
              <a:buFont typeface="Open Sans SemiBold"/>
              <a:buNone/>
            </a:pPr>
            <a:r>
              <a:rPr b="0" i="0" lang="en" sz="1200" u="none" cap="none" strike="noStrike">
                <a:solidFill>
                  <a:srgbClr val="008DC1"/>
                </a:solidFill>
                <a:latin typeface="Open Sans SemiBold"/>
                <a:ea typeface="Open Sans SemiBold"/>
                <a:cs typeface="Open Sans SemiBold"/>
                <a:sym typeface="Open Sans SemiBold"/>
              </a:rPr>
              <a:t>Real-Time Recommendations</a:t>
            </a:r>
            <a:endParaRPr b="0" i="0" sz="1100" u="none" cap="none" strike="noStrike">
              <a:solidFill>
                <a:srgbClr val="008DC1"/>
              </a:solidFill>
              <a:latin typeface="Arial"/>
              <a:ea typeface="Arial"/>
              <a:cs typeface="Arial"/>
              <a:sym typeface="Arial"/>
            </a:endParaRPr>
          </a:p>
        </p:txBody>
      </p:sp>
      <p:grpSp>
        <p:nvGrpSpPr>
          <p:cNvPr id="1109" name="Google Shape;1109;p2"/>
          <p:cNvGrpSpPr/>
          <p:nvPr/>
        </p:nvGrpSpPr>
        <p:grpSpPr>
          <a:xfrm>
            <a:off x="914023" y="1006991"/>
            <a:ext cx="673800" cy="673800"/>
            <a:chOff x="986474" y="1890504"/>
            <a:chExt cx="673800" cy="673800"/>
          </a:xfrm>
        </p:grpSpPr>
        <p:sp>
          <p:nvSpPr>
            <p:cNvPr id="1110" name="Google Shape;1110;p2"/>
            <p:cNvSpPr/>
            <p:nvPr/>
          </p:nvSpPr>
          <p:spPr>
            <a:xfrm>
              <a:off x="986474" y="1890504"/>
              <a:ext cx="673800" cy="673800"/>
            </a:xfrm>
            <a:prstGeom prst="ellipse">
              <a:avLst/>
            </a:prstGeom>
            <a:solidFill>
              <a:srgbClr val="F9FBFD"/>
            </a:solidFill>
            <a:ln cap="flat" cmpd="sng" w="9525">
              <a:solidFill>
                <a:srgbClr val="D3D5DA"/>
              </a:solidFill>
              <a:prstDash val="solid"/>
              <a:miter lim="400000"/>
              <a:headEnd len="sm" w="sm" type="none"/>
              <a:tailEnd len="sm" w="sm" type="none"/>
            </a:ln>
          </p:spPr>
          <p:txBody>
            <a:bodyPr anchorCtr="0" anchor="ctr" bIns="19025" lIns="19025" spcFirstLastPara="1" rIns="19025" wrap="square" tIns="190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Open Sans"/>
                <a:ea typeface="Open Sans"/>
                <a:cs typeface="Open Sans"/>
                <a:sym typeface="Open Sans"/>
              </a:endParaRPr>
            </a:p>
          </p:txBody>
        </p:sp>
        <p:pic>
          <p:nvPicPr>
            <p:cNvPr id="1111" name="Google Shape;1111;p2"/>
            <p:cNvPicPr preferRelativeResize="0"/>
            <p:nvPr/>
          </p:nvPicPr>
          <p:blipFill rotWithShape="1">
            <a:blip r:embed="rId7">
              <a:alphaModFix/>
            </a:blip>
            <a:srcRect b="0" l="0" r="0" t="0"/>
            <a:stretch/>
          </p:blipFill>
          <p:spPr>
            <a:xfrm>
              <a:off x="1176803" y="2060847"/>
              <a:ext cx="321140" cy="333034"/>
            </a:xfrm>
            <a:prstGeom prst="rect">
              <a:avLst/>
            </a:prstGeom>
            <a:noFill/>
            <a:ln>
              <a:noFill/>
            </a:ln>
          </p:spPr>
        </p:pic>
      </p:grpSp>
      <p:sp>
        <p:nvSpPr>
          <p:cNvPr id="1112" name="Google Shape;1112;p2"/>
          <p:cNvSpPr/>
          <p:nvPr/>
        </p:nvSpPr>
        <p:spPr>
          <a:xfrm>
            <a:off x="2074546" y="1796420"/>
            <a:ext cx="1143000" cy="381300"/>
          </a:xfrm>
          <a:prstGeom prst="rect">
            <a:avLst/>
          </a:prstGeom>
          <a:noFill/>
          <a:ln>
            <a:noFill/>
          </a:ln>
        </p:spPr>
        <p:txBody>
          <a:bodyPr anchorCtr="0" anchor="ctr" bIns="19025" lIns="19025" spcFirstLastPara="1" rIns="19025" wrap="square" tIns="19025">
            <a:noAutofit/>
          </a:bodyPr>
          <a:lstStyle/>
          <a:p>
            <a:pPr indent="0" lvl="0" marL="0" marR="0" rtl="0" algn="ctr">
              <a:lnSpc>
                <a:spcPct val="90000"/>
              </a:lnSpc>
              <a:spcBef>
                <a:spcPts val="0"/>
              </a:spcBef>
              <a:spcAft>
                <a:spcPts val="0"/>
              </a:spcAft>
              <a:buClr>
                <a:srgbClr val="282828"/>
              </a:buClr>
              <a:buSzPts val="1200"/>
              <a:buFont typeface="Open Sans SemiBold"/>
              <a:buNone/>
            </a:pPr>
            <a:r>
              <a:rPr b="0" i="0" lang="en" sz="1200" u="none" cap="none" strike="noStrike">
                <a:solidFill>
                  <a:srgbClr val="008DC1"/>
                </a:solidFill>
                <a:latin typeface="Open Sans SemiBold"/>
                <a:ea typeface="Open Sans SemiBold"/>
                <a:cs typeface="Open Sans SemiBold"/>
                <a:sym typeface="Open Sans SemiBold"/>
              </a:rPr>
              <a:t>Fraud </a:t>
            </a:r>
            <a:endParaRPr b="0" i="0" sz="1100" u="none" cap="none" strike="noStrike">
              <a:solidFill>
                <a:srgbClr val="008DC1"/>
              </a:solidFill>
              <a:latin typeface="Arial"/>
              <a:ea typeface="Arial"/>
              <a:cs typeface="Arial"/>
              <a:sym typeface="Arial"/>
            </a:endParaRPr>
          </a:p>
          <a:p>
            <a:pPr indent="0" lvl="0" marL="0" marR="0" rtl="0" algn="ctr">
              <a:lnSpc>
                <a:spcPct val="90000"/>
              </a:lnSpc>
              <a:spcBef>
                <a:spcPts val="0"/>
              </a:spcBef>
              <a:spcAft>
                <a:spcPts val="0"/>
              </a:spcAft>
              <a:buClr>
                <a:srgbClr val="282828"/>
              </a:buClr>
              <a:buSzPts val="1200"/>
              <a:buFont typeface="Open Sans SemiBold"/>
              <a:buNone/>
            </a:pPr>
            <a:r>
              <a:rPr b="0" i="0" lang="en" sz="1200" u="none" cap="none" strike="noStrike">
                <a:solidFill>
                  <a:srgbClr val="008DC1"/>
                </a:solidFill>
                <a:latin typeface="Open Sans SemiBold"/>
                <a:ea typeface="Open Sans SemiBold"/>
                <a:cs typeface="Open Sans SemiBold"/>
                <a:sym typeface="Open Sans SemiBold"/>
              </a:rPr>
              <a:t>Detection</a:t>
            </a:r>
            <a:endParaRPr b="0" i="0" sz="1100" u="none" cap="none" strike="noStrike">
              <a:solidFill>
                <a:srgbClr val="008DC1"/>
              </a:solidFill>
              <a:latin typeface="Arial"/>
              <a:ea typeface="Arial"/>
              <a:cs typeface="Arial"/>
              <a:sym typeface="Arial"/>
            </a:endParaRPr>
          </a:p>
        </p:txBody>
      </p:sp>
      <p:grpSp>
        <p:nvGrpSpPr>
          <p:cNvPr id="1113" name="Google Shape;1113;p2"/>
          <p:cNvGrpSpPr/>
          <p:nvPr/>
        </p:nvGrpSpPr>
        <p:grpSpPr>
          <a:xfrm>
            <a:off x="2302241" y="1006991"/>
            <a:ext cx="673800" cy="673800"/>
            <a:chOff x="2405875" y="1890505"/>
            <a:chExt cx="673800" cy="673800"/>
          </a:xfrm>
        </p:grpSpPr>
        <p:sp>
          <p:nvSpPr>
            <p:cNvPr id="1114" name="Google Shape;1114;p2"/>
            <p:cNvSpPr/>
            <p:nvPr/>
          </p:nvSpPr>
          <p:spPr>
            <a:xfrm>
              <a:off x="2405875" y="1890505"/>
              <a:ext cx="673800" cy="673800"/>
            </a:xfrm>
            <a:prstGeom prst="ellipse">
              <a:avLst/>
            </a:prstGeom>
            <a:solidFill>
              <a:srgbClr val="F9FBFD"/>
            </a:solidFill>
            <a:ln cap="flat" cmpd="sng" w="9525">
              <a:solidFill>
                <a:srgbClr val="D3D5DA"/>
              </a:solidFill>
              <a:prstDash val="solid"/>
              <a:miter lim="400000"/>
              <a:headEnd len="sm" w="sm" type="none"/>
              <a:tailEnd len="sm" w="sm" type="none"/>
            </a:ln>
          </p:spPr>
          <p:txBody>
            <a:bodyPr anchorCtr="0" anchor="ctr" bIns="19025" lIns="19025" spcFirstLastPara="1" rIns="19025" wrap="square" tIns="190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Open Sans"/>
                <a:ea typeface="Open Sans"/>
                <a:cs typeface="Open Sans"/>
                <a:sym typeface="Open Sans"/>
              </a:endParaRPr>
            </a:p>
          </p:txBody>
        </p:sp>
        <p:pic>
          <p:nvPicPr>
            <p:cNvPr id="1115" name="Google Shape;1115;p2"/>
            <p:cNvPicPr preferRelativeResize="0"/>
            <p:nvPr/>
          </p:nvPicPr>
          <p:blipFill rotWithShape="1">
            <a:blip r:embed="rId8">
              <a:alphaModFix/>
            </a:blip>
            <a:srcRect b="0" l="0" r="0" t="0"/>
            <a:stretch/>
          </p:blipFill>
          <p:spPr>
            <a:xfrm>
              <a:off x="2526029" y="2078766"/>
              <a:ext cx="433411" cy="297196"/>
            </a:xfrm>
            <a:prstGeom prst="rect">
              <a:avLst/>
            </a:prstGeom>
            <a:noFill/>
            <a:ln>
              <a:noFill/>
            </a:ln>
          </p:spPr>
        </p:pic>
      </p:grpSp>
      <p:sp>
        <p:nvSpPr>
          <p:cNvPr id="1116" name="Google Shape;1116;p2"/>
          <p:cNvSpPr/>
          <p:nvPr/>
        </p:nvSpPr>
        <p:spPr>
          <a:xfrm>
            <a:off x="3349873" y="1796419"/>
            <a:ext cx="1343400" cy="381300"/>
          </a:xfrm>
          <a:prstGeom prst="rect">
            <a:avLst/>
          </a:prstGeom>
          <a:noFill/>
          <a:ln>
            <a:noFill/>
          </a:ln>
        </p:spPr>
        <p:txBody>
          <a:bodyPr anchorCtr="0" anchor="ctr" bIns="19025" lIns="19025" spcFirstLastPara="1" rIns="19025" wrap="square" tIns="19025">
            <a:noAutofit/>
          </a:bodyPr>
          <a:lstStyle/>
          <a:p>
            <a:pPr indent="0" lvl="0" marL="0" marR="0" rtl="0" algn="ctr">
              <a:lnSpc>
                <a:spcPct val="90000"/>
              </a:lnSpc>
              <a:spcBef>
                <a:spcPts val="0"/>
              </a:spcBef>
              <a:spcAft>
                <a:spcPts val="0"/>
              </a:spcAft>
              <a:buClr>
                <a:srgbClr val="282828"/>
              </a:buClr>
              <a:buSzPts val="1200"/>
              <a:buFont typeface="Open Sans SemiBold"/>
              <a:buNone/>
            </a:pPr>
            <a:r>
              <a:rPr b="0" i="0" lang="en" sz="1200" u="none" cap="none" strike="noStrike">
                <a:solidFill>
                  <a:srgbClr val="008DC1"/>
                </a:solidFill>
                <a:latin typeface="Open Sans SemiBold"/>
                <a:ea typeface="Open Sans SemiBold"/>
                <a:cs typeface="Open Sans SemiBold"/>
                <a:sym typeface="Open Sans SemiBold"/>
              </a:rPr>
              <a:t>Network &amp;</a:t>
            </a:r>
            <a:endParaRPr b="0" i="0" sz="1100" u="none" cap="none" strike="noStrike">
              <a:solidFill>
                <a:srgbClr val="008DC1"/>
              </a:solidFill>
              <a:latin typeface="Arial"/>
              <a:ea typeface="Arial"/>
              <a:cs typeface="Arial"/>
              <a:sym typeface="Arial"/>
            </a:endParaRPr>
          </a:p>
          <a:p>
            <a:pPr indent="0" lvl="0" marL="0" marR="0" rtl="0" algn="ctr">
              <a:lnSpc>
                <a:spcPct val="90000"/>
              </a:lnSpc>
              <a:spcBef>
                <a:spcPts val="0"/>
              </a:spcBef>
              <a:spcAft>
                <a:spcPts val="0"/>
              </a:spcAft>
              <a:buClr>
                <a:srgbClr val="282828"/>
              </a:buClr>
              <a:buSzPts val="1200"/>
              <a:buFont typeface="Open Sans SemiBold"/>
              <a:buNone/>
            </a:pPr>
            <a:r>
              <a:rPr b="0" i="0" lang="en" sz="1200" u="none" cap="none" strike="noStrike">
                <a:solidFill>
                  <a:srgbClr val="008DC1"/>
                </a:solidFill>
                <a:latin typeface="Open Sans SemiBold"/>
                <a:ea typeface="Open Sans SemiBold"/>
                <a:cs typeface="Open Sans SemiBold"/>
                <a:sym typeface="Open Sans SemiBold"/>
              </a:rPr>
              <a:t> IT Operations</a:t>
            </a:r>
            <a:endParaRPr b="0" i="0" sz="1100" u="none" cap="none" strike="noStrike">
              <a:solidFill>
                <a:srgbClr val="008DC1"/>
              </a:solidFill>
              <a:latin typeface="Arial"/>
              <a:ea typeface="Arial"/>
              <a:cs typeface="Arial"/>
              <a:sym typeface="Arial"/>
            </a:endParaRPr>
          </a:p>
        </p:txBody>
      </p:sp>
      <p:grpSp>
        <p:nvGrpSpPr>
          <p:cNvPr id="1117" name="Google Shape;1117;p2"/>
          <p:cNvGrpSpPr/>
          <p:nvPr/>
        </p:nvGrpSpPr>
        <p:grpSpPr>
          <a:xfrm>
            <a:off x="3690458" y="1006991"/>
            <a:ext cx="673800" cy="673800"/>
            <a:chOff x="3656492" y="1890504"/>
            <a:chExt cx="673800" cy="673800"/>
          </a:xfrm>
        </p:grpSpPr>
        <p:sp>
          <p:nvSpPr>
            <p:cNvPr id="1118" name="Google Shape;1118;p2"/>
            <p:cNvSpPr/>
            <p:nvPr/>
          </p:nvSpPr>
          <p:spPr>
            <a:xfrm>
              <a:off x="3656492" y="1890504"/>
              <a:ext cx="673800" cy="673800"/>
            </a:xfrm>
            <a:prstGeom prst="ellipse">
              <a:avLst/>
            </a:prstGeom>
            <a:solidFill>
              <a:srgbClr val="F9FBFD"/>
            </a:solidFill>
            <a:ln cap="flat" cmpd="sng" w="9525">
              <a:solidFill>
                <a:srgbClr val="D3D5DA"/>
              </a:solidFill>
              <a:prstDash val="solid"/>
              <a:miter lim="400000"/>
              <a:headEnd len="sm" w="sm" type="none"/>
              <a:tailEnd len="sm" w="sm" type="none"/>
            </a:ln>
          </p:spPr>
          <p:txBody>
            <a:bodyPr anchorCtr="0" anchor="ctr" bIns="19025" lIns="19025" spcFirstLastPara="1" rIns="19025" wrap="square" tIns="190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Open Sans"/>
                <a:ea typeface="Open Sans"/>
                <a:cs typeface="Open Sans"/>
                <a:sym typeface="Open Sans"/>
              </a:endParaRPr>
            </a:p>
          </p:txBody>
        </p:sp>
        <p:pic>
          <p:nvPicPr>
            <p:cNvPr id="1119" name="Google Shape;1119;p2"/>
            <p:cNvPicPr preferRelativeResize="0"/>
            <p:nvPr/>
          </p:nvPicPr>
          <p:blipFill rotWithShape="1">
            <a:blip r:embed="rId9">
              <a:alphaModFix/>
            </a:blip>
            <a:srcRect b="0" l="0" r="0" t="0"/>
            <a:stretch/>
          </p:blipFill>
          <p:spPr>
            <a:xfrm>
              <a:off x="3814805" y="2048817"/>
              <a:ext cx="357095" cy="357095"/>
            </a:xfrm>
            <a:prstGeom prst="rect">
              <a:avLst/>
            </a:prstGeom>
            <a:noFill/>
            <a:ln>
              <a:noFill/>
            </a:ln>
          </p:spPr>
        </p:pic>
      </p:grpSp>
      <p:sp>
        <p:nvSpPr>
          <p:cNvPr id="1120" name="Google Shape;1120;p2"/>
          <p:cNvSpPr/>
          <p:nvPr/>
        </p:nvSpPr>
        <p:spPr>
          <a:xfrm>
            <a:off x="4848588" y="1796420"/>
            <a:ext cx="1143000" cy="381300"/>
          </a:xfrm>
          <a:prstGeom prst="rect">
            <a:avLst/>
          </a:prstGeom>
          <a:noFill/>
          <a:ln>
            <a:noFill/>
          </a:ln>
        </p:spPr>
        <p:txBody>
          <a:bodyPr anchorCtr="0" anchor="ctr" bIns="19025" lIns="19025" spcFirstLastPara="1" rIns="19025" wrap="square" tIns="19025">
            <a:noAutofit/>
          </a:bodyPr>
          <a:lstStyle/>
          <a:p>
            <a:pPr indent="0" lvl="0" marL="0" marR="0" rtl="0" algn="ctr">
              <a:lnSpc>
                <a:spcPct val="90000"/>
              </a:lnSpc>
              <a:spcBef>
                <a:spcPts val="0"/>
              </a:spcBef>
              <a:spcAft>
                <a:spcPts val="0"/>
              </a:spcAft>
              <a:buClr>
                <a:srgbClr val="282828"/>
              </a:buClr>
              <a:buSzPts val="1200"/>
              <a:buFont typeface="Open Sans SemiBold"/>
              <a:buNone/>
            </a:pPr>
            <a:r>
              <a:rPr b="0" i="0" lang="en" sz="1200" u="none" cap="none" strike="noStrike">
                <a:solidFill>
                  <a:srgbClr val="008DC1"/>
                </a:solidFill>
                <a:latin typeface="Open Sans SemiBold"/>
                <a:ea typeface="Open Sans SemiBold"/>
                <a:cs typeface="Open Sans SemiBold"/>
                <a:sym typeface="Open Sans SemiBold"/>
              </a:rPr>
              <a:t>Master Data Management</a:t>
            </a:r>
            <a:endParaRPr b="0" i="0" sz="1100" u="none" cap="none" strike="noStrike">
              <a:solidFill>
                <a:srgbClr val="008DC1"/>
              </a:solidFill>
              <a:latin typeface="Arial"/>
              <a:ea typeface="Arial"/>
              <a:cs typeface="Arial"/>
              <a:sym typeface="Arial"/>
            </a:endParaRPr>
          </a:p>
        </p:txBody>
      </p:sp>
      <p:grpSp>
        <p:nvGrpSpPr>
          <p:cNvPr id="1121" name="Google Shape;1121;p2"/>
          <p:cNvGrpSpPr/>
          <p:nvPr/>
        </p:nvGrpSpPr>
        <p:grpSpPr>
          <a:xfrm>
            <a:off x="5078674" y="1006991"/>
            <a:ext cx="673800" cy="673800"/>
            <a:chOff x="4901113" y="1890504"/>
            <a:chExt cx="673800" cy="673800"/>
          </a:xfrm>
        </p:grpSpPr>
        <p:sp>
          <p:nvSpPr>
            <p:cNvPr id="1122" name="Google Shape;1122;p2"/>
            <p:cNvSpPr/>
            <p:nvPr/>
          </p:nvSpPr>
          <p:spPr>
            <a:xfrm>
              <a:off x="4901113" y="1890504"/>
              <a:ext cx="673800" cy="673800"/>
            </a:xfrm>
            <a:prstGeom prst="ellipse">
              <a:avLst/>
            </a:prstGeom>
            <a:solidFill>
              <a:srgbClr val="F9FBFD"/>
            </a:solidFill>
            <a:ln cap="flat" cmpd="sng" w="9525">
              <a:solidFill>
                <a:srgbClr val="D3D5DA"/>
              </a:solidFill>
              <a:prstDash val="solid"/>
              <a:miter lim="400000"/>
              <a:headEnd len="sm" w="sm" type="none"/>
              <a:tailEnd len="sm" w="sm" type="none"/>
            </a:ln>
          </p:spPr>
          <p:txBody>
            <a:bodyPr anchorCtr="0" anchor="ctr" bIns="19025" lIns="19025" spcFirstLastPara="1" rIns="19025" wrap="square" tIns="190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Open Sans"/>
                <a:ea typeface="Open Sans"/>
                <a:cs typeface="Open Sans"/>
                <a:sym typeface="Open Sans"/>
              </a:endParaRPr>
            </a:p>
          </p:txBody>
        </p:sp>
        <p:pic>
          <p:nvPicPr>
            <p:cNvPr id="1123" name="Google Shape;1123;p2"/>
            <p:cNvPicPr preferRelativeResize="0"/>
            <p:nvPr/>
          </p:nvPicPr>
          <p:blipFill rotWithShape="1">
            <a:blip r:embed="rId10">
              <a:alphaModFix/>
            </a:blip>
            <a:srcRect b="0" l="0" r="0" t="0"/>
            <a:stretch/>
          </p:blipFill>
          <p:spPr>
            <a:xfrm>
              <a:off x="5039475" y="2085469"/>
              <a:ext cx="445952" cy="283788"/>
            </a:xfrm>
            <a:prstGeom prst="rect">
              <a:avLst/>
            </a:prstGeom>
            <a:noFill/>
            <a:ln>
              <a:noFill/>
            </a:ln>
          </p:spPr>
        </p:pic>
      </p:grpSp>
      <p:sp>
        <p:nvSpPr>
          <p:cNvPr id="1124" name="Google Shape;1124;p2"/>
          <p:cNvSpPr/>
          <p:nvPr/>
        </p:nvSpPr>
        <p:spPr>
          <a:xfrm>
            <a:off x="7475438" y="1796419"/>
            <a:ext cx="1448400" cy="381300"/>
          </a:xfrm>
          <a:prstGeom prst="rect">
            <a:avLst/>
          </a:prstGeom>
          <a:noFill/>
          <a:ln>
            <a:noFill/>
          </a:ln>
        </p:spPr>
        <p:txBody>
          <a:bodyPr anchorCtr="0" anchor="ctr" bIns="19025" lIns="19025" spcFirstLastPara="1" rIns="19025" wrap="square" tIns="19025">
            <a:noAutofit/>
          </a:bodyPr>
          <a:lstStyle/>
          <a:p>
            <a:pPr indent="0" lvl="0" marL="0" marR="0" rtl="0" algn="ctr">
              <a:lnSpc>
                <a:spcPct val="90000"/>
              </a:lnSpc>
              <a:spcBef>
                <a:spcPts val="0"/>
              </a:spcBef>
              <a:spcAft>
                <a:spcPts val="0"/>
              </a:spcAft>
              <a:buClr>
                <a:srgbClr val="282828"/>
              </a:buClr>
              <a:buSzPts val="1200"/>
              <a:buFont typeface="Open Sans SemiBold"/>
              <a:buNone/>
            </a:pPr>
            <a:r>
              <a:rPr b="0" i="0" lang="en" sz="1200" u="none" cap="none" strike="noStrike">
                <a:solidFill>
                  <a:srgbClr val="008DC1"/>
                </a:solidFill>
                <a:latin typeface="Open Sans SemiBold"/>
                <a:ea typeface="Open Sans SemiBold"/>
                <a:cs typeface="Open Sans SemiBold"/>
                <a:sym typeface="Open Sans SemiBold"/>
              </a:rPr>
              <a:t>Identity &amp; Access Management</a:t>
            </a:r>
            <a:endParaRPr b="0" i="0" sz="1100" u="none" cap="none" strike="noStrike">
              <a:solidFill>
                <a:srgbClr val="008DC1"/>
              </a:solidFill>
              <a:latin typeface="Arial"/>
              <a:ea typeface="Arial"/>
              <a:cs typeface="Arial"/>
              <a:sym typeface="Arial"/>
            </a:endParaRPr>
          </a:p>
        </p:txBody>
      </p:sp>
      <p:grpSp>
        <p:nvGrpSpPr>
          <p:cNvPr id="1125" name="Google Shape;1125;p2"/>
          <p:cNvGrpSpPr/>
          <p:nvPr/>
        </p:nvGrpSpPr>
        <p:grpSpPr>
          <a:xfrm>
            <a:off x="7855107" y="1006991"/>
            <a:ext cx="673800" cy="673800"/>
            <a:chOff x="7554180" y="1890504"/>
            <a:chExt cx="673800" cy="673800"/>
          </a:xfrm>
        </p:grpSpPr>
        <p:sp>
          <p:nvSpPr>
            <p:cNvPr id="1126" name="Google Shape;1126;p2"/>
            <p:cNvSpPr/>
            <p:nvPr/>
          </p:nvSpPr>
          <p:spPr>
            <a:xfrm>
              <a:off x="7554180" y="1890504"/>
              <a:ext cx="673800" cy="673800"/>
            </a:xfrm>
            <a:prstGeom prst="ellipse">
              <a:avLst/>
            </a:prstGeom>
            <a:solidFill>
              <a:srgbClr val="F9FBFD"/>
            </a:solidFill>
            <a:ln cap="flat" cmpd="sng" w="9525">
              <a:solidFill>
                <a:srgbClr val="D3D5DA"/>
              </a:solidFill>
              <a:prstDash val="solid"/>
              <a:miter lim="400000"/>
              <a:headEnd len="sm" w="sm" type="none"/>
              <a:tailEnd len="sm" w="sm" type="none"/>
            </a:ln>
          </p:spPr>
          <p:txBody>
            <a:bodyPr anchorCtr="0" anchor="ctr" bIns="19025" lIns="19025" spcFirstLastPara="1" rIns="19025" wrap="square" tIns="190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Open Sans"/>
                <a:ea typeface="Open Sans"/>
                <a:cs typeface="Open Sans"/>
                <a:sym typeface="Open Sans"/>
              </a:endParaRPr>
            </a:p>
          </p:txBody>
        </p:sp>
        <p:pic>
          <p:nvPicPr>
            <p:cNvPr id="1127" name="Google Shape;1127;p2"/>
            <p:cNvPicPr preferRelativeResize="0"/>
            <p:nvPr/>
          </p:nvPicPr>
          <p:blipFill rotWithShape="1">
            <a:blip r:embed="rId11">
              <a:alphaModFix/>
            </a:blip>
            <a:srcRect b="0" l="0" r="0" t="0"/>
            <a:stretch/>
          </p:blipFill>
          <p:spPr>
            <a:xfrm>
              <a:off x="7690860" y="2023820"/>
              <a:ext cx="400358" cy="378520"/>
            </a:xfrm>
            <a:prstGeom prst="rect">
              <a:avLst/>
            </a:prstGeom>
            <a:noFill/>
            <a:ln>
              <a:noFill/>
            </a:ln>
          </p:spPr>
        </p:pic>
      </p:grpSp>
      <p:grpSp>
        <p:nvGrpSpPr>
          <p:cNvPr id="1128" name="Google Shape;1128;p2"/>
          <p:cNvGrpSpPr/>
          <p:nvPr/>
        </p:nvGrpSpPr>
        <p:grpSpPr>
          <a:xfrm>
            <a:off x="6466894" y="1006992"/>
            <a:ext cx="673650" cy="673650"/>
            <a:chOff x="10881195" y="3360896"/>
            <a:chExt cx="1197600" cy="1197600"/>
          </a:xfrm>
        </p:grpSpPr>
        <p:sp>
          <p:nvSpPr>
            <p:cNvPr id="1129" name="Google Shape;1129;p2"/>
            <p:cNvSpPr/>
            <p:nvPr/>
          </p:nvSpPr>
          <p:spPr>
            <a:xfrm>
              <a:off x="10881195" y="3360896"/>
              <a:ext cx="1197600" cy="1197600"/>
            </a:xfrm>
            <a:prstGeom prst="ellipse">
              <a:avLst/>
            </a:prstGeom>
            <a:solidFill>
              <a:srgbClr val="F9FBFD"/>
            </a:solidFill>
            <a:ln cap="flat" cmpd="sng" w="9525">
              <a:solidFill>
                <a:srgbClr val="D3D5DA"/>
              </a:solidFill>
              <a:prstDash val="solid"/>
              <a:miter lim="400000"/>
              <a:headEnd len="sm" w="sm" type="none"/>
              <a:tailEnd len="sm" w="sm" type="none"/>
            </a:ln>
          </p:spPr>
          <p:txBody>
            <a:bodyPr anchorCtr="0" anchor="ctr" bIns="19025" lIns="19025" spcFirstLastPara="1" rIns="19025" wrap="square" tIns="190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Open Sans"/>
                <a:ea typeface="Open Sans"/>
                <a:cs typeface="Open Sans"/>
                <a:sym typeface="Open Sans"/>
              </a:endParaRPr>
            </a:p>
          </p:txBody>
        </p:sp>
        <p:pic>
          <p:nvPicPr>
            <p:cNvPr id="1130" name="Google Shape;1130;p2"/>
            <p:cNvPicPr preferRelativeResize="0"/>
            <p:nvPr/>
          </p:nvPicPr>
          <p:blipFill rotWithShape="1">
            <a:blip r:embed="rId12">
              <a:alphaModFix/>
            </a:blip>
            <a:srcRect b="0" l="0" r="0" t="0"/>
            <a:stretch/>
          </p:blipFill>
          <p:spPr>
            <a:xfrm>
              <a:off x="11071202" y="3727453"/>
              <a:ext cx="817709" cy="464608"/>
            </a:xfrm>
            <a:prstGeom prst="rect">
              <a:avLst/>
            </a:prstGeom>
            <a:noFill/>
            <a:ln>
              <a:noFill/>
            </a:ln>
          </p:spPr>
        </p:pic>
      </p:grpSp>
      <p:pic>
        <p:nvPicPr>
          <p:cNvPr id="1131" name="Google Shape;1131;p2"/>
          <p:cNvPicPr preferRelativeResize="0"/>
          <p:nvPr/>
        </p:nvPicPr>
        <p:blipFill rotWithShape="1">
          <a:blip r:embed="rId13">
            <a:alphaModFix/>
          </a:blip>
          <a:srcRect b="0" l="13011" r="13011" t="0"/>
          <a:stretch/>
        </p:blipFill>
        <p:spPr>
          <a:xfrm>
            <a:off x="7585544" y="3092610"/>
            <a:ext cx="550666" cy="350305"/>
          </a:xfrm>
          <a:prstGeom prst="rect">
            <a:avLst/>
          </a:prstGeom>
          <a:noFill/>
          <a:ln>
            <a:noFill/>
          </a:ln>
        </p:spPr>
      </p:pic>
      <p:pic>
        <p:nvPicPr>
          <p:cNvPr id="1132" name="Google Shape;1132;p2"/>
          <p:cNvPicPr preferRelativeResize="0"/>
          <p:nvPr/>
        </p:nvPicPr>
        <p:blipFill rotWithShape="1">
          <a:blip r:embed="rId14">
            <a:alphaModFix/>
          </a:blip>
          <a:srcRect b="0" l="0" r="0" t="0"/>
          <a:stretch/>
        </p:blipFill>
        <p:spPr>
          <a:xfrm>
            <a:off x="5408847" y="3146031"/>
            <a:ext cx="554749" cy="213665"/>
          </a:xfrm>
          <a:prstGeom prst="rect">
            <a:avLst/>
          </a:prstGeom>
          <a:noFill/>
          <a:ln>
            <a:noFill/>
          </a:ln>
        </p:spPr>
      </p:pic>
      <p:cxnSp>
        <p:nvCxnSpPr>
          <p:cNvPr id="1133" name="Google Shape;1133;p2"/>
          <p:cNvCxnSpPr/>
          <p:nvPr/>
        </p:nvCxnSpPr>
        <p:spPr>
          <a:xfrm>
            <a:off x="7487380" y="2348155"/>
            <a:ext cx="0" cy="1537500"/>
          </a:xfrm>
          <a:prstGeom prst="straightConnector1">
            <a:avLst/>
          </a:prstGeom>
          <a:noFill/>
          <a:ln cap="flat" cmpd="sng" w="9525">
            <a:solidFill>
              <a:srgbClr val="666666"/>
            </a:solidFill>
            <a:prstDash val="dot"/>
            <a:round/>
            <a:headEnd len="sm" w="sm" type="none"/>
            <a:tailEnd len="sm" w="sm" type="none"/>
          </a:ln>
        </p:spPr>
      </p:cxnSp>
      <p:pic>
        <p:nvPicPr>
          <p:cNvPr descr="tmpd40mf6ch" id="1134" name="Google Shape;1134;p2"/>
          <p:cNvPicPr preferRelativeResize="0"/>
          <p:nvPr/>
        </p:nvPicPr>
        <p:blipFill rotWithShape="1">
          <a:blip r:embed="rId15">
            <a:alphaModFix/>
          </a:blip>
          <a:srcRect b="0" l="0" r="0" t="0"/>
          <a:stretch/>
        </p:blipFill>
        <p:spPr>
          <a:xfrm>
            <a:off x="8445251" y="2598183"/>
            <a:ext cx="571490" cy="201450"/>
          </a:xfrm>
          <a:prstGeom prst="rect">
            <a:avLst/>
          </a:prstGeom>
          <a:noFill/>
          <a:ln>
            <a:noFill/>
          </a:ln>
        </p:spPr>
      </p:pic>
      <p:pic>
        <p:nvPicPr>
          <p:cNvPr descr="tmp45ohd4gt" id="1135" name="Google Shape;1135;p2"/>
          <p:cNvPicPr preferRelativeResize="0"/>
          <p:nvPr/>
        </p:nvPicPr>
        <p:blipFill rotWithShape="1">
          <a:blip r:embed="rId16">
            <a:alphaModFix/>
          </a:blip>
          <a:srcRect b="0" l="0" r="0" t="0"/>
          <a:stretch/>
        </p:blipFill>
        <p:spPr>
          <a:xfrm>
            <a:off x="8234387" y="3033079"/>
            <a:ext cx="804905" cy="165006"/>
          </a:xfrm>
          <a:prstGeom prst="rect">
            <a:avLst/>
          </a:prstGeom>
          <a:noFill/>
          <a:ln>
            <a:noFill/>
          </a:ln>
        </p:spPr>
      </p:pic>
      <p:pic>
        <p:nvPicPr>
          <p:cNvPr descr="tmpml1zvq8b" id="1136" name="Google Shape;1136;p2"/>
          <p:cNvPicPr preferRelativeResize="0"/>
          <p:nvPr/>
        </p:nvPicPr>
        <p:blipFill rotWithShape="1">
          <a:blip r:embed="rId17">
            <a:alphaModFix/>
          </a:blip>
          <a:srcRect b="0" l="0" r="0" t="0"/>
          <a:stretch/>
        </p:blipFill>
        <p:spPr>
          <a:xfrm>
            <a:off x="7661769" y="2785847"/>
            <a:ext cx="609105" cy="112685"/>
          </a:xfrm>
          <a:prstGeom prst="rect">
            <a:avLst/>
          </a:prstGeom>
          <a:noFill/>
          <a:ln>
            <a:noFill/>
          </a:ln>
        </p:spPr>
      </p:pic>
      <p:cxnSp>
        <p:nvCxnSpPr>
          <p:cNvPr id="1137" name="Google Shape;1137;p2"/>
          <p:cNvCxnSpPr/>
          <p:nvPr/>
        </p:nvCxnSpPr>
        <p:spPr>
          <a:xfrm>
            <a:off x="2019821" y="2348156"/>
            <a:ext cx="0" cy="1537500"/>
          </a:xfrm>
          <a:prstGeom prst="straightConnector1">
            <a:avLst/>
          </a:prstGeom>
          <a:noFill/>
          <a:ln cap="flat" cmpd="sng" w="9525">
            <a:solidFill>
              <a:srgbClr val="666666"/>
            </a:solidFill>
            <a:prstDash val="dot"/>
            <a:round/>
            <a:headEnd len="sm" w="sm" type="none"/>
            <a:tailEnd len="sm" w="sm" type="none"/>
          </a:ln>
        </p:spPr>
      </p:cxnSp>
      <p:pic>
        <p:nvPicPr>
          <p:cNvPr descr="Image result for discover financial logo" id="1138" name="Google Shape;1138;p2"/>
          <p:cNvPicPr preferRelativeResize="0"/>
          <p:nvPr/>
        </p:nvPicPr>
        <p:blipFill rotWithShape="1">
          <a:blip r:embed="rId18">
            <a:alphaModFix/>
          </a:blip>
          <a:srcRect b="0" l="0" r="0" t="0"/>
          <a:stretch/>
        </p:blipFill>
        <p:spPr>
          <a:xfrm>
            <a:off x="2606603" y="2716975"/>
            <a:ext cx="634076" cy="159950"/>
          </a:xfrm>
          <a:prstGeom prst="rect">
            <a:avLst/>
          </a:prstGeom>
          <a:noFill/>
          <a:ln>
            <a:noFill/>
          </a:ln>
        </p:spPr>
      </p:pic>
      <p:pic>
        <p:nvPicPr>
          <p:cNvPr descr="tmpkmoxuawj" id="1139" name="Google Shape;1139;p2"/>
          <p:cNvPicPr preferRelativeResize="0"/>
          <p:nvPr/>
        </p:nvPicPr>
        <p:blipFill rotWithShape="1">
          <a:blip r:embed="rId19">
            <a:alphaModFix/>
          </a:blip>
          <a:srcRect b="0" l="0" r="0" t="0"/>
          <a:stretch/>
        </p:blipFill>
        <p:spPr>
          <a:xfrm>
            <a:off x="3589644" y="3710951"/>
            <a:ext cx="972171" cy="204158"/>
          </a:xfrm>
          <a:prstGeom prst="rect">
            <a:avLst/>
          </a:prstGeom>
          <a:noFill/>
          <a:ln>
            <a:noFill/>
          </a:ln>
        </p:spPr>
      </p:pic>
      <p:pic>
        <p:nvPicPr>
          <p:cNvPr descr="tmpwy8vpwd_" id="1140" name="Google Shape;1140;p2"/>
          <p:cNvPicPr preferRelativeResize="0"/>
          <p:nvPr/>
        </p:nvPicPr>
        <p:blipFill rotWithShape="1">
          <a:blip r:embed="rId20">
            <a:alphaModFix/>
          </a:blip>
          <a:srcRect b="0" l="0" r="0" t="0"/>
          <a:stretch/>
        </p:blipFill>
        <p:spPr>
          <a:xfrm>
            <a:off x="3498920" y="2933474"/>
            <a:ext cx="605832" cy="121167"/>
          </a:xfrm>
          <a:prstGeom prst="rect">
            <a:avLst/>
          </a:prstGeom>
          <a:noFill/>
          <a:ln>
            <a:noFill/>
          </a:ln>
        </p:spPr>
      </p:pic>
      <p:pic>
        <p:nvPicPr>
          <p:cNvPr descr="tmpn98byvem" id="1141" name="Google Shape;1141;p2"/>
          <p:cNvPicPr preferRelativeResize="0"/>
          <p:nvPr/>
        </p:nvPicPr>
        <p:blipFill rotWithShape="1">
          <a:blip r:embed="rId21">
            <a:alphaModFix/>
          </a:blip>
          <a:srcRect b="0" l="0" r="0" t="0"/>
          <a:stretch/>
        </p:blipFill>
        <p:spPr>
          <a:xfrm>
            <a:off x="4047523" y="2438138"/>
            <a:ext cx="498550" cy="224347"/>
          </a:xfrm>
          <a:prstGeom prst="rect">
            <a:avLst/>
          </a:prstGeom>
          <a:noFill/>
          <a:ln>
            <a:noFill/>
          </a:ln>
        </p:spPr>
      </p:pic>
      <p:cxnSp>
        <p:nvCxnSpPr>
          <p:cNvPr id="1142" name="Google Shape;1142;p2"/>
          <p:cNvCxnSpPr/>
          <p:nvPr/>
        </p:nvCxnSpPr>
        <p:spPr>
          <a:xfrm>
            <a:off x="3386711" y="2348155"/>
            <a:ext cx="0" cy="1537500"/>
          </a:xfrm>
          <a:prstGeom prst="straightConnector1">
            <a:avLst/>
          </a:prstGeom>
          <a:noFill/>
          <a:ln cap="flat" cmpd="sng" w="9525">
            <a:solidFill>
              <a:srgbClr val="666666"/>
            </a:solidFill>
            <a:prstDash val="dot"/>
            <a:round/>
            <a:headEnd len="sm" w="sm" type="none"/>
            <a:tailEnd len="sm" w="sm" type="none"/>
          </a:ln>
        </p:spPr>
      </p:cxnSp>
      <p:pic>
        <p:nvPicPr>
          <p:cNvPr descr="Image result for aviva logo" id="1143" name="Google Shape;1143;p2"/>
          <p:cNvPicPr preferRelativeResize="0"/>
          <p:nvPr/>
        </p:nvPicPr>
        <p:blipFill rotWithShape="1">
          <a:blip r:embed="rId22">
            <a:alphaModFix/>
          </a:blip>
          <a:srcRect b="0" l="0" r="0" t="0"/>
          <a:stretch/>
        </p:blipFill>
        <p:spPr>
          <a:xfrm>
            <a:off x="3505866" y="2454787"/>
            <a:ext cx="422497" cy="294767"/>
          </a:xfrm>
          <a:prstGeom prst="rect">
            <a:avLst/>
          </a:prstGeom>
          <a:noFill/>
          <a:ln>
            <a:noFill/>
          </a:ln>
        </p:spPr>
      </p:pic>
      <p:cxnSp>
        <p:nvCxnSpPr>
          <p:cNvPr id="1144" name="Google Shape;1144;p2"/>
          <p:cNvCxnSpPr/>
          <p:nvPr/>
        </p:nvCxnSpPr>
        <p:spPr>
          <a:xfrm>
            <a:off x="4753600" y="2348155"/>
            <a:ext cx="0" cy="1537500"/>
          </a:xfrm>
          <a:prstGeom prst="straightConnector1">
            <a:avLst/>
          </a:prstGeom>
          <a:noFill/>
          <a:ln cap="flat" cmpd="sng" w="9525">
            <a:solidFill>
              <a:srgbClr val="666666"/>
            </a:solidFill>
            <a:prstDash val="dot"/>
            <a:round/>
            <a:headEnd len="sm" w="sm" type="none"/>
            <a:tailEnd len="sm" w="sm" type="none"/>
          </a:ln>
        </p:spPr>
      </p:cxnSp>
      <p:pic>
        <p:nvPicPr>
          <p:cNvPr descr="tmplwfamt68" id="1145" name="Google Shape;1145;p2"/>
          <p:cNvPicPr preferRelativeResize="0"/>
          <p:nvPr/>
        </p:nvPicPr>
        <p:blipFill rotWithShape="1">
          <a:blip r:embed="rId23">
            <a:alphaModFix/>
          </a:blip>
          <a:srcRect b="0" l="0" r="0" t="0"/>
          <a:stretch/>
        </p:blipFill>
        <p:spPr>
          <a:xfrm>
            <a:off x="4973295" y="2883849"/>
            <a:ext cx="278666" cy="319387"/>
          </a:xfrm>
          <a:prstGeom prst="rect">
            <a:avLst/>
          </a:prstGeom>
          <a:noFill/>
          <a:ln>
            <a:noFill/>
          </a:ln>
        </p:spPr>
      </p:pic>
      <p:pic>
        <p:nvPicPr>
          <p:cNvPr descr="Company Logo #1" id="1146" name="Google Shape;1146;p2"/>
          <p:cNvPicPr preferRelativeResize="0"/>
          <p:nvPr/>
        </p:nvPicPr>
        <p:blipFill rotWithShape="1">
          <a:blip r:embed="rId24">
            <a:alphaModFix/>
          </a:blip>
          <a:srcRect b="0" l="0" r="0" t="0"/>
          <a:stretch/>
        </p:blipFill>
        <p:spPr>
          <a:xfrm>
            <a:off x="4906321" y="2456568"/>
            <a:ext cx="514848" cy="114553"/>
          </a:xfrm>
          <a:prstGeom prst="rect">
            <a:avLst/>
          </a:prstGeom>
          <a:noFill/>
          <a:ln>
            <a:noFill/>
          </a:ln>
        </p:spPr>
      </p:pic>
      <p:pic>
        <p:nvPicPr>
          <p:cNvPr descr="tmp16ftjjc2" id="1147" name="Google Shape;1147;p2"/>
          <p:cNvPicPr preferRelativeResize="0"/>
          <p:nvPr/>
        </p:nvPicPr>
        <p:blipFill rotWithShape="1">
          <a:blip r:embed="rId25">
            <a:alphaModFix/>
          </a:blip>
          <a:srcRect b="0" l="0" r="0" t="0"/>
          <a:stretch/>
        </p:blipFill>
        <p:spPr>
          <a:xfrm>
            <a:off x="5432112" y="2673513"/>
            <a:ext cx="605825" cy="246870"/>
          </a:xfrm>
          <a:prstGeom prst="rect">
            <a:avLst/>
          </a:prstGeom>
          <a:noFill/>
          <a:ln>
            <a:noFill/>
          </a:ln>
        </p:spPr>
      </p:pic>
      <p:cxnSp>
        <p:nvCxnSpPr>
          <p:cNvPr id="1148" name="Google Shape;1148;p2"/>
          <p:cNvCxnSpPr/>
          <p:nvPr/>
        </p:nvCxnSpPr>
        <p:spPr>
          <a:xfrm>
            <a:off x="6120491" y="2348155"/>
            <a:ext cx="0" cy="1537500"/>
          </a:xfrm>
          <a:prstGeom prst="straightConnector1">
            <a:avLst/>
          </a:prstGeom>
          <a:noFill/>
          <a:ln cap="flat" cmpd="sng" w="9525">
            <a:solidFill>
              <a:srgbClr val="666666"/>
            </a:solidFill>
            <a:prstDash val="dot"/>
            <a:round/>
            <a:headEnd len="sm" w="sm" type="none"/>
            <a:tailEnd len="sm" w="sm" type="none"/>
          </a:ln>
        </p:spPr>
      </p:cxnSp>
      <p:sp>
        <p:nvSpPr>
          <p:cNvPr id="1149" name="Google Shape;1149;p2"/>
          <p:cNvSpPr txBox="1"/>
          <p:nvPr/>
        </p:nvSpPr>
        <p:spPr>
          <a:xfrm>
            <a:off x="5000797" y="3563669"/>
            <a:ext cx="579900" cy="276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1150" name="Google Shape;1150;p2"/>
          <p:cNvPicPr preferRelativeResize="0"/>
          <p:nvPr/>
        </p:nvPicPr>
        <p:blipFill rotWithShape="1">
          <a:blip r:embed="rId26">
            <a:alphaModFix/>
          </a:blip>
          <a:srcRect b="0" l="0" r="0" t="0"/>
          <a:stretch/>
        </p:blipFill>
        <p:spPr>
          <a:xfrm>
            <a:off x="1225788" y="3294737"/>
            <a:ext cx="673725" cy="280713"/>
          </a:xfrm>
          <a:prstGeom prst="rect">
            <a:avLst/>
          </a:prstGeom>
          <a:noFill/>
          <a:ln>
            <a:noFill/>
          </a:ln>
        </p:spPr>
      </p:pic>
      <p:pic>
        <p:nvPicPr>
          <p:cNvPr descr="Neo4j Customer: Dun and Bradstreet" id="1151" name="Google Shape;1151;p2"/>
          <p:cNvPicPr preferRelativeResize="0"/>
          <p:nvPr/>
        </p:nvPicPr>
        <p:blipFill rotWithShape="1">
          <a:blip r:embed="rId27">
            <a:alphaModFix/>
          </a:blip>
          <a:srcRect b="31996" l="0" r="0" t="30519"/>
          <a:stretch/>
        </p:blipFill>
        <p:spPr>
          <a:xfrm>
            <a:off x="2140125" y="3241287"/>
            <a:ext cx="1126250" cy="280725"/>
          </a:xfrm>
          <a:prstGeom prst="rect">
            <a:avLst/>
          </a:prstGeom>
          <a:noFill/>
          <a:ln>
            <a:noFill/>
          </a:ln>
        </p:spPr>
      </p:pic>
      <p:pic>
        <p:nvPicPr>
          <p:cNvPr descr="Orange logo" id="1152" name="Google Shape;1152;p2"/>
          <p:cNvPicPr preferRelativeResize="0"/>
          <p:nvPr/>
        </p:nvPicPr>
        <p:blipFill rotWithShape="1">
          <a:blip r:embed="rId28">
            <a:alphaModFix/>
          </a:blip>
          <a:srcRect b="0" l="0" r="0" t="0"/>
          <a:stretch/>
        </p:blipFill>
        <p:spPr>
          <a:xfrm>
            <a:off x="4055509" y="2729550"/>
            <a:ext cx="634075" cy="422699"/>
          </a:xfrm>
          <a:prstGeom prst="rect">
            <a:avLst/>
          </a:prstGeom>
          <a:noFill/>
          <a:ln>
            <a:noFill/>
          </a:ln>
        </p:spPr>
      </p:pic>
      <p:pic>
        <p:nvPicPr>
          <p:cNvPr descr="Image result for ebay logo" id="1153" name="Google Shape;1153;p2"/>
          <p:cNvPicPr preferRelativeResize="0"/>
          <p:nvPr/>
        </p:nvPicPr>
        <p:blipFill rotWithShape="1">
          <a:blip r:embed="rId29">
            <a:alphaModFix/>
          </a:blip>
          <a:srcRect b="0" l="0" r="0" t="0"/>
          <a:stretch/>
        </p:blipFill>
        <p:spPr>
          <a:xfrm>
            <a:off x="630178" y="2403417"/>
            <a:ext cx="476390" cy="190558"/>
          </a:xfrm>
          <a:prstGeom prst="rect">
            <a:avLst/>
          </a:prstGeom>
          <a:noFill/>
          <a:ln>
            <a:noFill/>
          </a:ln>
        </p:spPr>
      </p:pic>
      <p:pic>
        <p:nvPicPr>
          <p:cNvPr descr="tmps41mvfdb" id="1154" name="Google Shape;1154;p2"/>
          <p:cNvPicPr preferRelativeResize="0"/>
          <p:nvPr/>
        </p:nvPicPr>
        <p:blipFill rotWithShape="1">
          <a:blip r:embed="rId30">
            <a:alphaModFix/>
          </a:blip>
          <a:srcRect b="0" l="0" r="0" t="0"/>
          <a:stretch/>
        </p:blipFill>
        <p:spPr>
          <a:xfrm>
            <a:off x="1282425" y="2415395"/>
            <a:ext cx="403769" cy="199866"/>
          </a:xfrm>
          <a:prstGeom prst="rect">
            <a:avLst/>
          </a:prstGeom>
          <a:noFill/>
          <a:ln>
            <a:noFill/>
          </a:ln>
        </p:spPr>
      </p:pic>
      <p:pic>
        <p:nvPicPr>
          <p:cNvPr descr="tmpyawz5c0t" id="1155" name="Google Shape;1155;p2"/>
          <p:cNvPicPr preferRelativeResize="0"/>
          <p:nvPr/>
        </p:nvPicPr>
        <p:blipFill rotWithShape="1">
          <a:blip r:embed="rId31">
            <a:alphaModFix/>
          </a:blip>
          <a:srcRect b="0" l="0" r="0" t="0"/>
          <a:stretch/>
        </p:blipFill>
        <p:spPr>
          <a:xfrm>
            <a:off x="554355" y="2778920"/>
            <a:ext cx="544253" cy="126539"/>
          </a:xfrm>
          <a:prstGeom prst="rect">
            <a:avLst/>
          </a:prstGeom>
          <a:noFill/>
          <a:ln>
            <a:noFill/>
          </a:ln>
        </p:spPr>
      </p:pic>
      <p:pic>
        <p:nvPicPr>
          <p:cNvPr descr="tmpuxmwzmtm" id="1156" name="Google Shape;1156;p2"/>
          <p:cNvPicPr preferRelativeResize="0"/>
          <p:nvPr/>
        </p:nvPicPr>
        <p:blipFill rotWithShape="1">
          <a:blip r:embed="rId32">
            <a:alphaModFix/>
          </a:blip>
          <a:srcRect b="0" l="0" r="0" t="0"/>
          <a:stretch/>
        </p:blipFill>
        <p:spPr>
          <a:xfrm>
            <a:off x="482916" y="3241276"/>
            <a:ext cx="622560" cy="76264"/>
          </a:xfrm>
          <a:prstGeom prst="rect">
            <a:avLst/>
          </a:prstGeom>
          <a:noFill/>
          <a:ln>
            <a:noFill/>
          </a:ln>
        </p:spPr>
      </p:pic>
      <p:pic>
        <p:nvPicPr>
          <p:cNvPr id="1157" name="Google Shape;1157;p2"/>
          <p:cNvPicPr preferRelativeResize="0"/>
          <p:nvPr/>
        </p:nvPicPr>
        <p:blipFill rotWithShape="1">
          <a:blip r:embed="rId33">
            <a:alphaModFix/>
          </a:blip>
          <a:srcRect b="30712" l="2335" r="1924" t="29884"/>
          <a:stretch/>
        </p:blipFill>
        <p:spPr>
          <a:xfrm>
            <a:off x="2154550" y="3000889"/>
            <a:ext cx="869400" cy="186935"/>
          </a:xfrm>
          <a:prstGeom prst="rect">
            <a:avLst/>
          </a:prstGeom>
          <a:noFill/>
          <a:ln>
            <a:noFill/>
          </a:ln>
        </p:spPr>
      </p:pic>
      <p:pic>
        <p:nvPicPr>
          <p:cNvPr id="1158" name="Google Shape;1158;p2"/>
          <p:cNvPicPr preferRelativeResize="0"/>
          <p:nvPr/>
        </p:nvPicPr>
        <p:blipFill rotWithShape="1">
          <a:blip r:embed="rId34">
            <a:alphaModFix/>
          </a:blip>
          <a:srcRect b="0" l="0" r="0" t="0"/>
          <a:stretch/>
        </p:blipFill>
        <p:spPr>
          <a:xfrm>
            <a:off x="1245992" y="2803175"/>
            <a:ext cx="545800" cy="303624"/>
          </a:xfrm>
          <a:prstGeom prst="rect">
            <a:avLst/>
          </a:prstGeom>
          <a:noFill/>
          <a:ln>
            <a:noFill/>
          </a:ln>
        </p:spPr>
      </p:pic>
      <p:pic>
        <p:nvPicPr>
          <p:cNvPr id="1159" name="Google Shape;1159;p2"/>
          <p:cNvPicPr preferRelativeResize="0"/>
          <p:nvPr/>
        </p:nvPicPr>
        <p:blipFill rotWithShape="1">
          <a:blip r:embed="rId35">
            <a:alphaModFix/>
          </a:blip>
          <a:srcRect b="0" l="0" r="0" t="0"/>
          <a:stretch/>
        </p:blipFill>
        <p:spPr>
          <a:xfrm>
            <a:off x="7591150" y="2449951"/>
            <a:ext cx="859725" cy="141824"/>
          </a:xfrm>
          <a:prstGeom prst="rect">
            <a:avLst/>
          </a:prstGeom>
          <a:noFill/>
          <a:ln>
            <a:noFill/>
          </a:ln>
        </p:spPr>
      </p:pic>
      <p:pic>
        <p:nvPicPr>
          <p:cNvPr id="1160" name="Google Shape;1160;p2"/>
          <p:cNvPicPr preferRelativeResize="0"/>
          <p:nvPr/>
        </p:nvPicPr>
        <p:blipFill rotWithShape="1">
          <a:blip r:embed="rId36">
            <a:alphaModFix/>
          </a:blip>
          <a:srcRect b="0" l="0" r="0" t="0"/>
          <a:stretch/>
        </p:blipFill>
        <p:spPr>
          <a:xfrm>
            <a:off x="4906336" y="3515938"/>
            <a:ext cx="412539" cy="265225"/>
          </a:xfrm>
          <a:prstGeom prst="rect">
            <a:avLst/>
          </a:prstGeom>
          <a:noFill/>
          <a:ln>
            <a:noFill/>
          </a:ln>
        </p:spPr>
      </p:pic>
      <p:pic>
        <p:nvPicPr>
          <p:cNvPr id="1161" name="Google Shape;1161;p2"/>
          <p:cNvPicPr preferRelativeResize="0"/>
          <p:nvPr/>
        </p:nvPicPr>
        <p:blipFill rotWithShape="1">
          <a:blip r:embed="rId37">
            <a:alphaModFix/>
          </a:blip>
          <a:srcRect b="0" l="0" r="0" t="0"/>
          <a:stretch/>
        </p:blipFill>
        <p:spPr>
          <a:xfrm>
            <a:off x="3576236" y="3192799"/>
            <a:ext cx="377700" cy="377700"/>
          </a:xfrm>
          <a:prstGeom prst="rect">
            <a:avLst/>
          </a:prstGeom>
          <a:noFill/>
          <a:ln>
            <a:noFill/>
          </a:ln>
        </p:spPr>
      </p:pic>
      <p:pic>
        <p:nvPicPr>
          <p:cNvPr id="1162" name="Google Shape;1162;p2"/>
          <p:cNvPicPr preferRelativeResize="0"/>
          <p:nvPr/>
        </p:nvPicPr>
        <p:blipFill rotWithShape="1">
          <a:blip r:embed="rId38">
            <a:alphaModFix/>
          </a:blip>
          <a:srcRect b="0" l="0" r="0" t="0"/>
          <a:stretch/>
        </p:blipFill>
        <p:spPr>
          <a:xfrm>
            <a:off x="521300" y="3561276"/>
            <a:ext cx="545802" cy="281698"/>
          </a:xfrm>
          <a:prstGeom prst="rect">
            <a:avLst/>
          </a:prstGeom>
          <a:noFill/>
          <a:ln>
            <a:noFill/>
          </a:ln>
        </p:spPr>
      </p:pic>
      <p:sp>
        <p:nvSpPr>
          <p:cNvPr id="1163" name="Google Shape;1163;p2"/>
          <p:cNvSpPr/>
          <p:nvPr/>
        </p:nvSpPr>
        <p:spPr>
          <a:xfrm>
            <a:off x="6232232" y="1796432"/>
            <a:ext cx="1143000" cy="381300"/>
          </a:xfrm>
          <a:prstGeom prst="rect">
            <a:avLst/>
          </a:prstGeom>
          <a:noFill/>
          <a:ln>
            <a:noFill/>
          </a:ln>
        </p:spPr>
        <p:txBody>
          <a:bodyPr anchorCtr="0" anchor="ctr" bIns="19025" lIns="19025" spcFirstLastPara="1" rIns="19025" wrap="square" tIns="19025">
            <a:noAutofit/>
          </a:bodyPr>
          <a:lstStyle/>
          <a:p>
            <a:pPr indent="0" lvl="0" marL="0" marR="0" rtl="0" algn="ctr">
              <a:lnSpc>
                <a:spcPct val="90000"/>
              </a:lnSpc>
              <a:spcBef>
                <a:spcPts val="0"/>
              </a:spcBef>
              <a:spcAft>
                <a:spcPts val="0"/>
              </a:spcAft>
              <a:buClr>
                <a:srgbClr val="282828"/>
              </a:buClr>
              <a:buSzPts val="1200"/>
              <a:buFont typeface="Open Sans SemiBold"/>
              <a:buNone/>
            </a:pPr>
            <a:r>
              <a:rPr b="0" i="0" lang="en" sz="1200" u="none" cap="none" strike="noStrike">
                <a:solidFill>
                  <a:srgbClr val="008DC1"/>
                </a:solidFill>
                <a:latin typeface="Open Sans SemiBold"/>
                <a:ea typeface="Open Sans SemiBold"/>
                <a:cs typeface="Open Sans SemiBold"/>
                <a:sym typeface="Open Sans SemiBold"/>
              </a:rPr>
              <a:t>Risk &amp; Compliance</a:t>
            </a:r>
            <a:endParaRPr b="0" i="0" sz="800" u="none" cap="none" strike="noStrike">
              <a:solidFill>
                <a:srgbClr val="008DC1"/>
              </a:solidFill>
              <a:latin typeface="Open Sans SemiBold"/>
              <a:ea typeface="Open Sans SemiBold"/>
              <a:cs typeface="Open Sans SemiBold"/>
              <a:sym typeface="Open Sans SemiBold"/>
            </a:endParaRPr>
          </a:p>
        </p:txBody>
      </p:sp>
      <p:pic>
        <p:nvPicPr>
          <p:cNvPr id="1164" name="Google Shape;1164;p2"/>
          <p:cNvPicPr preferRelativeResize="0"/>
          <p:nvPr/>
        </p:nvPicPr>
        <p:blipFill rotWithShape="1">
          <a:blip r:embed="rId39">
            <a:alphaModFix/>
          </a:blip>
          <a:srcRect b="0" l="0" r="0" t="0"/>
          <a:stretch/>
        </p:blipFill>
        <p:spPr>
          <a:xfrm>
            <a:off x="6716451" y="2506170"/>
            <a:ext cx="673650" cy="200776"/>
          </a:xfrm>
          <a:prstGeom prst="rect">
            <a:avLst/>
          </a:prstGeom>
          <a:noFill/>
          <a:ln>
            <a:noFill/>
          </a:ln>
        </p:spPr>
      </p:pic>
      <p:pic>
        <p:nvPicPr>
          <p:cNvPr id="1165" name="Google Shape;1165;p2"/>
          <p:cNvPicPr preferRelativeResize="0"/>
          <p:nvPr/>
        </p:nvPicPr>
        <p:blipFill rotWithShape="1">
          <a:blip r:embed="rId40">
            <a:alphaModFix/>
          </a:blip>
          <a:srcRect b="0" l="0" r="0" t="0"/>
          <a:stretch/>
        </p:blipFill>
        <p:spPr>
          <a:xfrm>
            <a:off x="6391184" y="2896763"/>
            <a:ext cx="978125" cy="172610"/>
          </a:xfrm>
          <a:prstGeom prst="rect">
            <a:avLst/>
          </a:prstGeom>
          <a:noFill/>
          <a:ln>
            <a:noFill/>
          </a:ln>
        </p:spPr>
      </p:pic>
      <p:pic>
        <p:nvPicPr>
          <p:cNvPr id="1166" name="Google Shape;1166;p2"/>
          <p:cNvPicPr preferRelativeResize="0"/>
          <p:nvPr/>
        </p:nvPicPr>
        <p:blipFill rotWithShape="1">
          <a:blip r:embed="rId41">
            <a:alphaModFix/>
          </a:blip>
          <a:srcRect b="0" l="0" r="0" t="0"/>
          <a:stretch/>
        </p:blipFill>
        <p:spPr>
          <a:xfrm>
            <a:off x="6323312" y="3229837"/>
            <a:ext cx="804345" cy="303625"/>
          </a:xfrm>
          <a:prstGeom prst="rect">
            <a:avLst/>
          </a:prstGeom>
          <a:noFill/>
          <a:ln>
            <a:noFill/>
          </a:ln>
        </p:spPr>
      </p:pic>
      <p:pic>
        <p:nvPicPr>
          <p:cNvPr id="1167" name="Google Shape;1167;p2"/>
          <p:cNvPicPr preferRelativeResize="0"/>
          <p:nvPr/>
        </p:nvPicPr>
        <p:blipFill rotWithShape="1">
          <a:blip r:embed="rId42">
            <a:alphaModFix/>
          </a:blip>
          <a:srcRect b="0" l="0" r="0" t="0"/>
          <a:stretch/>
        </p:blipFill>
        <p:spPr>
          <a:xfrm>
            <a:off x="6457954" y="3665198"/>
            <a:ext cx="944872" cy="223525"/>
          </a:xfrm>
          <a:prstGeom prst="rect">
            <a:avLst/>
          </a:prstGeom>
          <a:noFill/>
          <a:ln>
            <a:noFill/>
          </a:ln>
        </p:spPr>
      </p:pic>
      <p:pic>
        <p:nvPicPr>
          <p:cNvPr id="1168" name="Google Shape;1168;p2"/>
          <p:cNvPicPr preferRelativeResize="0"/>
          <p:nvPr/>
        </p:nvPicPr>
        <p:blipFill rotWithShape="1">
          <a:blip r:embed="rId43">
            <a:alphaModFix/>
          </a:blip>
          <a:srcRect b="0" l="0" r="0" t="0"/>
          <a:stretch/>
        </p:blipFill>
        <p:spPr>
          <a:xfrm>
            <a:off x="5535975" y="3515951"/>
            <a:ext cx="422500" cy="422479"/>
          </a:xfrm>
          <a:prstGeom prst="rect">
            <a:avLst/>
          </a:prstGeom>
          <a:noFill/>
          <a:ln>
            <a:noFill/>
          </a:ln>
        </p:spPr>
      </p:pic>
      <p:pic>
        <p:nvPicPr>
          <p:cNvPr id="1169" name="Google Shape;1169;p2"/>
          <p:cNvPicPr preferRelativeResize="0"/>
          <p:nvPr/>
        </p:nvPicPr>
        <p:blipFill rotWithShape="1">
          <a:blip r:embed="rId44">
            <a:alphaModFix/>
          </a:blip>
          <a:srcRect b="0" l="0" r="0" t="0"/>
          <a:stretch/>
        </p:blipFill>
        <p:spPr>
          <a:xfrm>
            <a:off x="6308723" y="2323362"/>
            <a:ext cx="317475" cy="412975"/>
          </a:xfrm>
          <a:prstGeom prst="rect">
            <a:avLst/>
          </a:prstGeom>
          <a:noFill/>
          <a:ln>
            <a:noFill/>
          </a:ln>
        </p:spPr>
      </p:pic>
      <p:pic>
        <p:nvPicPr>
          <p:cNvPr id="1170" name="Google Shape;1170;p2"/>
          <p:cNvPicPr preferRelativeResize="0"/>
          <p:nvPr/>
        </p:nvPicPr>
        <p:blipFill rotWithShape="1">
          <a:blip r:embed="rId45">
            <a:alphaModFix/>
          </a:blip>
          <a:srcRect b="0" l="0" r="0" t="0"/>
          <a:stretch/>
        </p:blipFill>
        <p:spPr>
          <a:xfrm>
            <a:off x="1164900" y="3763364"/>
            <a:ext cx="757125" cy="401736"/>
          </a:xfrm>
          <a:prstGeom prst="rect">
            <a:avLst/>
          </a:prstGeom>
          <a:noFill/>
          <a:ln>
            <a:noFill/>
          </a:ln>
        </p:spPr>
      </p:pic>
      <p:pic>
        <p:nvPicPr>
          <p:cNvPr id="1171" name="Google Shape;1171;p2"/>
          <p:cNvPicPr preferRelativeResize="0"/>
          <p:nvPr/>
        </p:nvPicPr>
        <p:blipFill rotWithShape="1">
          <a:blip r:embed="rId46">
            <a:alphaModFix/>
          </a:blip>
          <a:srcRect b="0" l="0" r="0" t="0"/>
          <a:stretch/>
        </p:blipFill>
        <p:spPr>
          <a:xfrm>
            <a:off x="8438838" y="4829913"/>
            <a:ext cx="548641" cy="205819"/>
          </a:xfrm>
          <a:prstGeom prst="rect">
            <a:avLst/>
          </a:prstGeom>
          <a:noFill/>
          <a:ln>
            <a:noFill/>
          </a:ln>
        </p:spPr>
      </p:pic>
      <p:pic>
        <p:nvPicPr>
          <p:cNvPr id="1172" name="Google Shape;1172;p2"/>
          <p:cNvPicPr preferRelativeResize="0"/>
          <p:nvPr/>
        </p:nvPicPr>
        <p:blipFill rotWithShape="1">
          <a:blip r:embed="rId47">
            <a:alphaModFix/>
          </a:blip>
          <a:srcRect b="0" l="0" r="0" t="0"/>
          <a:stretch/>
        </p:blipFill>
        <p:spPr>
          <a:xfrm>
            <a:off x="2162695" y="3638061"/>
            <a:ext cx="422498" cy="422498"/>
          </a:xfrm>
          <a:prstGeom prst="rect">
            <a:avLst/>
          </a:prstGeom>
          <a:noFill/>
          <a:ln>
            <a:noFill/>
          </a:ln>
        </p:spPr>
      </p:pic>
      <p:pic>
        <p:nvPicPr>
          <p:cNvPr id="1173" name="Google Shape;1173;p2"/>
          <p:cNvPicPr preferRelativeResize="0"/>
          <p:nvPr/>
        </p:nvPicPr>
        <p:blipFill rotWithShape="1">
          <a:blip r:embed="rId48">
            <a:alphaModFix/>
          </a:blip>
          <a:srcRect b="0" l="0" r="0" t="0"/>
          <a:stretch/>
        </p:blipFill>
        <p:spPr>
          <a:xfrm>
            <a:off x="2817479" y="3618145"/>
            <a:ext cx="462330" cy="462330"/>
          </a:xfrm>
          <a:prstGeom prst="rect">
            <a:avLst/>
          </a:prstGeom>
          <a:noFill/>
          <a:ln>
            <a:noFill/>
          </a:ln>
        </p:spPr>
      </p:pic>
      <p:sp>
        <p:nvSpPr>
          <p:cNvPr id="1174" name="Google Shape;1174;p2"/>
          <p:cNvSpPr txBox="1"/>
          <p:nvPr>
            <p:ph type="title"/>
          </p:nvPr>
        </p:nvSpPr>
        <p:spPr>
          <a:xfrm>
            <a:off x="490025" y="244175"/>
            <a:ext cx="8075100" cy="39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100"/>
              <a:buFont typeface="Arial"/>
              <a:buNone/>
            </a:pPr>
            <a:r>
              <a:rPr b="0" i="0" lang="en" sz="2300" u="none" cap="none" strike="noStrike">
                <a:solidFill>
                  <a:srgbClr val="000000"/>
                </a:solidFill>
                <a:latin typeface="Nunito Sans ExtraBold"/>
                <a:ea typeface="Nunito Sans ExtraBold"/>
                <a:cs typeface="Nunito Sans ExtraBold"/>
                <a:sym typeface="Nunito Sans ExtraBold"/>
              </a:rPr>
              <a:t>Where we have delivered other use cases</a:t>
            </a:r>
            <a:endParaRPr b="0" i="0" sz="2300" u="none" cap="none" strike="noStrike">
              <a:solidFill>
                <a:srgbClr val="014063"/>
              </a:solidFill>
              <a:latin typeface="Nunito Sans ExtraBold"/>
              <a:ea typeface="Nunito Sans ExtraBold"/>
              <a:cs typeface="Nunito Sans ExtraBold"/>
              <a:sym typeface="Nunito Sans Extra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g264a2a71092_0_8"/>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Clr>
                <a:srgbClr val="000000"/>
              </a:buClr>
              <a:buSzPts val="800"/>
              <a:buFont typeface="Arial"/>
              <a:buNone/>
            </a:pPr>
            <a:fld id="{00000000-1234-1234-1234-123412341234}" type="slidenum">
              <a:rPr lang="en"/>
              <a:t>‹#›</a:t>
            </a:fld>
            <a:endParaRPr/>
          </a:p>
        </p:txBody>
      </p:sp>
      <p:grpSp>
        <p:nvGrpSpPr>
          <p:cNvPr id="1180" name="Google Shape;1180;g264a2a71092_0_8"/>
          <p:cNvGrpSpPr/>
          <p:nvPr/>
        </p:nvGrpSpPr>
        <p:grpSpPr>
          <a:xfrm>
            <a:off x="-23" y="763601"/>
            <a:ext cx="5143329" cy="4086304"/>
            <a:chOff x="2484450" y="749275"/>
            <a:chExt cx="6238875" cy="4775951"/>
          </a:xfrm>
        </p:grpSpPr>
        <p:pic>
          <p:nvPicPr>
            <p:cNvPr id="1181" name="Google Shape;1181;g264a2a71092_0_8"/>
            <p:cNvPicPr preferRelativeResize="0"/>
            <p:nvPr/>
          </p:nvPicPr>
          <p:blipFill rotWithShape="1">
            <a:blip r:embed="rId3">
              <a:alphaModFix/>
            </a:blip>
            <a:srcRect b="0" l="26519" r="0" t="0"/>
            <a:stretch/>
          </p:blipFill>
          <p:spPr>
            <a:xfrm>
              <a:off x="2484450" y="749275"/>
              <a:ext cx="6238875" cy="4775951"/>
            </a:xfrm>
            <a:prstGeom prst="rect">
              <a:avLst/>
            </a:prstGeom>
            <a:noFill/>
            <a:ln>
              <a:noFill/>
            </a:ln>
          </p:spPr>
        </p:pic>
        <p:sp>
          <p:nvSpPr>
            <p:cNvPr id="1182" name="Google Shape;1182;g264a2a71092_0_8"/>
            <p:cNvSpPr/>
            <p:nvPr/>
          </p:nvSpPr>
          <p:spPr>
            <a:xfrm>
              <a:off x="2484450" y="811200"/>
              <a:ext cx="1404900" cy="1413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83" name="Google Shape;1183;g264a2a71092_0_8"/>
          <p:cNvPicPr preferRelativeResize="0"/>
          <p:nvPr/>
        </p:nvPicPr>
        <p:blipFill rotWithShape="1">
          <a:blip r:embed="rId4">
            <a:alphaModFix/>
          </a:blip>
          <a:srcRect b="25099" l="0" r="0" t="27001"/>
          <a:stretch/>
        </p:blipFill>
        <p:spPr>
          <a:xfrm>
            <a:off x="6508802" y="0"/>
            <a:ext cx="2635200" cy="710000"/>
          </a:xfrm>
          <a:prstGeom prst="rect">
            <a:avLst/>
          </a:prstGeom>
          <a:noFill/>
          <a:ln>
            <a:noFill/>
          </a:ln>
        </p:spPr>
      </p:pic>
      <p:sp>
        <p:nvSpPr>
          <p:cNvPr id="1184" name="Google Shape;1184;g264a2a71092_0_8"/>
          <p:cNvSpPr txBox="1"/>
          <p:nvPr>
            <p:ph type="title"/>
          </p:nvPr>
        </p:nvSpPr>
        <p:spPr>
          <a:xfrm>
            <a:off x="490025" y="244175"/>
            <a:ext cx="8075100" cy="39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100"/>
              <a:buFont typeface="Arial"/>
              <a:buNone/>
            </a:pPr>
            <a:r>
              <a:rPr b="0" i="0" lang="en" sz="2300" u="none" cap="none" strike="noStrike">
                <a:solidFill>
                  <a:srgbClr val="000000"/>
                </a:solidFill>
                <a:latin typeface="Nunito Sans ExtraBold"/>
                <a:ea typeface="Nunito Sans ExtraBold"/>
                <a:cs typeface="Nunito Sans ExtraBold"/>
                <a:sym typeface="Nunito Sans ExtraBold"/>
              </a:rPr>
              <a:t>Selected use case:</a:t>
            </a:r>
            <a:endParaRPr b="0" i="0" sz="2300" u="none" cap="none" strike="noStrike">
              <a:solidFill>
                <a:srgbClr val="000000"/>
              </a:solidFill>
              <a:latin typeface="Nunito Sans ExtraBold"/>
              <a:ea typeface="Nunito Sans ExtraBold"/>
              <a:cs typeface="Nunito Sans ExtraBold"/>
              <a:sym typeface="Nunito Sans ExtraBold"/>
            </a:endParaRPr>
          </a:p>
          <a:p>
            <a:pPr indent="0" lvl="0" marL="0" marR="0" rtl="0" algn="l">
              <a:lnSpc>
                <a:spcPct val="100000"/>
              </a:lnSpc>
              <a:spcBef>
                <a:spcPts val="0"/>
              </a:spcBef>
              <a:spcAft>
                <a:spcPts val="0"/>
              </a:spcAft>
              <a:buClr>
                <a:schemeClr val="dk1"/>
              </a:buClr>
              <a:buSzPts val="1100"/>
              <a:buFont typeface="Arial"/>
              <a:buNone/>
            </a:pPr>
            <a:r>
              <a:rPr b="0" i="0" lang="en" sz="1500" u="none" cap="none" strike="noStrike">
                <a:solidFill>
                  <a:srgbClr val="000000"/>
                </a:solidFill>
                <a:latin typeface="Nunito Sans ExtraBold"/>
                <a:ea typeface="Nunito Sans ExtraBold"/>
                <a:cs typeface="Nunito Sans ExtraBold"/>
                <a:sym typeface="Nunito Sans ExtraBold"/>
              </a:rPr>
              <a:t>Compliance with Complex Company Ownership Checks</a:t>
            </a:r>
            <a:endParaRPr b="0" i="0" sz="1500" u="none" cap="none" strike="noStrike">
              <a:solidFill>
                <a:srgbClr val="000000"/>
              </a:solidFill>
              <a:latin typeface="Nunito Sans ExtraBold"/>
              <a:ea typeface="Nunito Sans ExtraBold"/>
              <a:cs typeface="Nunito Sans ExtraBold"/>
              <a:sym typeface="Nunito Sans ExtraBold"/>
            </a:endParaRPr>
          </a:p>
          <a:p>
            <a:pPr indent="0" lvl="0" marL="0" marR="0" rtl="0" algn="l">
              <a:lnSpc>
                <a:spcPct val="100000"/>
              </a:lnSpc>
              <a:spcBef>
                <a:spcPts val="0"/>
              </a:spcBef>
              <a:spcAft>
                <a:spcPts val="0"/>
              </a:spcAft>
              <a:buClr>
                <a:srgbClr val="000000"/>
              </a:buClr>
              <a:buSzPts val="2100"/>
              <a:buFont typeface="Arial"/>
              <a:buNone/>
            </a:pPr>
            <a:r>
              <a:rPr b="0" i="0" lang="en" sz="2300" u="none" cap="none" strike="noStrike">
                <a:solidFill>
                  <a:srgbClr val="000000"/>
                </a:solidFill>
                <a:latin typeface="Nunito Sans ExtraBold"/>
                <a:ea typeface="Nunito Sans ExtraBold"/>
                <a:cs typeface="Nunito Sans ExtraBold"/>
                <a:sym typeface="Nunito Sans ExtraBold"/>
              </a:rPr>
              <a:t> </a:t>
            </a:r>
            <a:endParaRPr b="0" i="0" sz="2300" u="none" cap="none" strike="noStrike">
              <a:solidFill>
                <a:srgbClr val="000000"/>
              </a:solidFill>
              <a:latin typeface="Nunito Sans ExtraBold"/>
              <a:ea typeface="Nunito Sans ExtraBold"/>
              <a:cs typeface="Nunito Sans ExtraBold"/>
              <a:sym typeface="Nunito Sans ExtraBold"/>
            </a:endParaRPr>
          </a:p>
        </p:txBody>
      </p:sp>
      <p:sp>
        <p:nvSpPr>
          <p:cNvPr id="1185" name="Google Shape;1185;g264a2a71092_0_8"/>
          <p:cNvSpPr txBox="1"/>
          <p:nvPr/>
        </p:nvSpPr>
        <p:spPr>
          <a:xfrm>
            <a:off x="5381625" y="1373288"/>
            <a:ext cx="35625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Dun &amp; Bradstreet adopted </a:t>
            </a:r>
            <a:r>
              <a:rPr b="1" i="0" lang="en" sz="1200" u="none" cap="none" strike="noStrike">
                <a:solidFill>
                  <a:srgbClr val="000000"/>
                </a:solidFill>
                <a:latin typeface="Arial"/>
                <a:ea typeface="Arial"/>
                <a:cs typeface="Arial"/>
                <a:sym typeface="Arial"/>
              </a:rPr>
              <a:t>Neo4j</a:t>
            </a:r>
            <a:r>
              <a:rPr b="0" i="0" lang="en" sz="1200" u="none" cap="none" strike="noStrike">
                <a:solidFill>
                  <a:srgbClr val="000000"/>
                </a:solidFill>
                <a:latin typeface="Arial"/>
                <a:ea typeface="Arial"/>
                <a:cs typeface="Arial"/>
                <a:sym typeface="Arial"/>
              </a:rPr>
              <a:t> graph technology to enable a new B2B compliance service for organizations that are obliged </a:t>
            </a:r>
            <a:r>
              <a:rPr b="1" i="0" lang="en" sz="1200" u="none" cap="none" strike="noStrike">
                <a:solidFill>
                  <a:srgbClr val="000000"/>
                </a:solidFill>
                <a:latin typeface="Arial"/>
                <a:ea typeface="Arial"/>
                <a:cs typeface="Arial"/>
                <a:sym typeface="Arial"/>
              </a:rPr>
              <a:t>to investigate</a:t>
            </a:r>
            <a:r>
              <a:rPr b="0" i="0" lang="en" sz="1200" u="none" cap="none" strike="noStrike">
                <a:solidFill>
                  <a:srgbClr val="000000"/>
                </a:solidFill>
                <a:latin typeface="Arial"/>
                <a:ea typeface="Arial"/>
                <a:cs typeface="Arial"/>
                <a:sym typeface="Arial"/>
              </a:rPr>
              <a:t> all historic company ownership records </a:t>
            </a:r>
            <a:r>
              <a:rPr b="1" i="0" lang="en" sz="1200" u="none" cap="none" strike="noStrike">
                <a:solidFill>
                  <a:srgbClr val="000000"/>
                </a:solidFill>
                <a:latin typeface="Arial"/>
                <a:ea typeface="Arial"/>
                <a:cs typeface="Arial"/>
                <a:sym typeface="Arial"/>
              </a:rPr>
              <a:t>linked</a:t>
            </a:r>
            <a:r>
              <a:rPr b="0" i="0" lang="en" sz="1200" u="none" cap="none" strike="noStrike">
                <a:solidFill>
                  <a:srgbClr val="000000"/>
                </a:solidFill>
                <a:latin typeface="Arial"/>
                <a:ea typeface="Arial"/>
                <a:cs typeface="Arial"/>
                <a:sym typeface="Arial"/>
              </a:rPr>
              <a:t> to individuals, in line with new international transparency regulations designed to </a:t>
            </a:r>
            <a:r>
              <a:rPr b="1" i="0" lang="en" sz="1200" u="none" cap="none" strike="noStrike">
                <a:solidFill>
                  <a:srgbClr val="000000"/>
                </a:solidFill>
                <a:latin typeface="Arial"/>
                <a:ea typeface="Arial"/>
                <a:cs typeface="Arial"/>
                <a:sym typeface="Arial"/>
              </a:rPr>
              <a:t>counter money laundering and tax evasion</a:t>
            </a:r>
            <a:r>
              <a:rPr b="0" i="0" lang="en" sz="1200" u="none" cap="none" strike="noStrike">
                <a:solidFill>
                  <a:srgbClr val="000000"/>
                </a:solidFill>
                <a:latin typeface="Arial"/>
                <a:ea typeface="Arial"/>
                <a:cs typeface="Arial"/>
                <a:sym typeface="Arial"/>
              </a:rPr>
              <a:t>.</a:t>
            </a:r>
            <a:endParaRPr b="0" i="0" sz="1200" u="none" cap="none" strike="noStrike">
              <a:solidFill>
                <a:srgbClr val="000000"/>
              </a:solidFill>
              <a:latin typeface="Arial"/>
              <a:ea typeface="Arial"/>
              <a:cs typeface="Arial"/>
              <a:sym typeface="Arial"/>
            </a:endParaRPr>
          </a:p>
        </p:txBody>
      </p:sp>
      <p:pic>
        <p:nvPicPr>
          <p:cNvPr id="1186" name="Google Shape;1186;g264a2a71092_0_8"/>
          <p:cNvPicPr preferRelativeResize="0"/>
          <p:nvPr/>
        </p:nvPicPr>
        <p:blipFill rotWithShape="1">
          <a:blip r:embed="rId5">
            <a:alphaModFix/>
          </a:blip>
          <a:srcRect b="45019" l="6160" r="26805" t="33872"/>
          <a:stretch/>
        </p:blipFill>
        <p:spPr>
          <a:xfrm>
            <a:off x="4140175" y="3375925"/>
            <a:ext cx="4762500" cy="843549"/>
          </a:xfrm>
          <a:prstGeom prst="rect">
            <a:avLst/>
          </a:prstGeom>
          <a:noFill/>
          <a:ln>
            <a:noFill/>
          </a:ln>
        </p:spPr>
      </p:pic>
      <p:sp>
        <p:nvSpPr>
          <p:cNvPr id="1187" name="Google Shape;1187;g264a2a71092_0_8"/>
          <p:cNvSpPr/>
          <p:nvPr/>
        </p:nvSpPr>
        <p:spPr>
          <a:xfrm>
            <a:off x="5325375" y="1223150"/>
            <a:ext cx="3675000" cy="1777800"/>
          </a:xfrm>
          <a:prstGeom prst="rect">
            <a:avLst/>
          </a:prstGeom>
          <a:noFill/>
          <a:ln cap="flat" cmpd="sng" w="9525">
            <a:solidFill>
              <a:srgbClr val="014063"/>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g264a2a71092_0_8"/>
          <p:cNvSpPr/>
          <p:nvPr/>
        </p:nvSpPr>
        <p:spPr>
          <a:xfrm>
            <a:off x="5595900" y="1087725"/>
            <a:ext cx="1317600" cy="309600"/>
          </a:xfrm>
          <a:prstGeom prst="rect">
            <a:avLst/>
          </a:prstGeom>
          <a:solidFill>
            <a:srgbClr val="01406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Arial"/>
                <a:ea typeface="Arial"/>
                <a:cs typeface="Arial"/>
                <a:sym typeface="Arial"/>
              </a:rPr>
              <a:t>Highlights</a:t>
            </a:r>
            <a:endParaRPr b="0" i="0" sz="1200" u="none" cap="none" strike="noStrik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g2aaa0752774_0_0"/>
          <p:cNvSpPr txBox="1"/>
          <p:nvPr>
            <p:ph idx="12" type="sldNum"/>
          </p:nvPr>
        </p:nvSpPr>
        <p:spPr>
          <a:xfrm>
            <a:off x="28" y="4736024"/>
            <a:ext cx="348600" cy="393600"/>
          </a:xfrm>
          <a:prstGeom prst="rect">
            <a:avLst/>
          </a:prstGeom>
          <a:noFill/>
          <a:ln>
            <a:noFill/>
          </a:ln>
        </p:spPr>
        <p:txBody>
          <a:bodyPr anchorCtr="0" anchor="ctr" bIns="0" lIns="91425" spcFirstLastPara="1" rIns="91425" wrap="square" tIns="0">
            <a:noAutofit/>
          </a:bodyPr>
          <a:lstStyle/>
          <a:p>
            <a:pPr indent="0" lvl="0" marL="0" rtl="0" algn="ctr">
              <a:lnSpc>
                <a:spcPct val="100000"/>
              </a:lnSpc>
              <a:spcBef>
                <a:spcPts val="0"/>
              </a:spcBef>
              <a:spcAft>
                <a:spcPts val="0"/>
              </a:spcAft>
              <a:buClr>
                <a:srgbClr val="000000"/>
              </a:buClr>
              <a:buSzPts val="800"/>
              <a:buFont typeface="Arial"/>
              <a:buNone/>
            </a:pPr>
            <a:fld id="{00000000-1234-1234-1234-123412341234}" type="slidenum">
              <a:rPr lang="en"/>
              <a:t>‹#›</a:t>
            </a:fld>
            <a:endParaRPr/>
          </a:p>
        </p:txBody>
      </p:sp>
      <p:sp>
        <p:nvSpPr>
          <p:cNvPr id="1194" name="Google Shape;1194;g2aaa0752774_0_0"/>
          <p:cNvSpPr txBox="1"/>
          <p:nvPr>
            <p:ph type="title"/>
          </p:nvPr>
        </p:nvSpPr>
        <p:spPr>
          <a:xfrm>
            <a:off x="490025" y="244175"/>
            <a:ext cx="8075100" cy="39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100"/>
              <a:buFont typeface="Arial"/>
              <a:buNone/>
            </a:pPr>
            <a:r>
              <a:rPr b="0" i="0" lang="en" sz="2300" u="none" cap="none" strike="noStrike">
                <a:solidFill>
                  <a:srgbClr val="000000"/>
                </a:solidFill>
                <a:latin typeface="Nunito Sans ExtraBold"/>
                <a:ea typeface="Nunito Sans ExtraBold"/>
                <a:cs typeface="Nunito Sans ExtraBold"/>
                <a:sym typeface="Nunito Sans ExtraBold"/>
              </a:rPr>
              <a:t>Graph Analytics delivers new insights</a:t>
            </a:r>
            <a:endParaRPr b="0" i="0" sz="2300" u="none" cap="none" strike="noStrike">
              <a:solidFill>
                <a:srgbClr val="000000"/>
              </a:solidFill>
              <a:latin typeface="Nunito Sans ExtraBold"/>
              <a:ea typeface="Nunito Sans ExtraBold"/>
              <a:cs typeface="Nunito Sans ExtraBold"/>
              <a:sym typeface="Nunito Sans ExtraBold"/>
            </a:endParaRPr>
          </a:p>
        </p:txBody>
      </p:sp>
      <p:pic>
        <p:nvPicPr>
          <p:cNvPr descr="Diagram&#10;&#10;Description automatically generated" id="1195" name="Google Shape;1195;g2aaa0752774_0_0"/>
          <p:cNvPicPr preferRelativeResize="0"/>
          <p:nvPr/>
        </p:nvPicPr>
        <p:blipFill rotWithShape="1">
          <a:blip r:embed="rId3">
            <a:alphaModFix/>
          </a:blip>
          <a:srcRect b="12814" l="53520" r="1261" t="22497"/>
          <a:stretch/>
        </p:blipFill>
        <p:spPr>
          <a:xfrm>
            <a:off x="4933200" y="1409000"/>
            <a:ext cx="4034475" cy="3327026"/>
          </a:xfrm>
          <a:prstGeom prst="rect">
            <a:avLst/>
          </a:prstGeom>
          <a:noFill/>
          <a:ln>
            <a:noFill/>
          </a:ln>
        </p:spPr>
      </p:pic>
      <p:grpSp>
        <p:nvGrpSpPr>
          <p:cNvPr id="1196" name="Google Shape;1196;g2aaa0752774_0_0"/>
          <p:cNvGrpSpPr/>
          <p:nvPr/>
        </p:nvGrpSpPr>
        <p:grpSpPr>
          <a:xfrm>
            <a:off x="643435" y="859321"/>
            <a:ext cx="3792408" cy="3876714"/>
            <a:chOff x="1095625" y="779175"/>
            <a:chExt cx="4611952" cy="4483824"/>
          </a:xfrm>
        </p:grpSpPr>
        <p:pic>
          <p:nvPicPr>
            <p:cNvPr descr="Diagram&#10;&#10;Description automatically generated" id="1197" name="Google Shape;1197;g2aaa0752774_0_0"/>
            <p:cNvPicPr preferRelativeResize="0"/>
            <p:nvPr/>
          </p:nvPicPr>
          <p:blipFill rotWithShape="1">
            <a:blip r:embed="rId3">
              <a:alphaModFix/>
            </a:blip>
            <a:srcRect b="0" l="0" r="48309" t="12823"/>
            <a:stretch/>
          </p:blipFill>
          <p:spPr>
            <a:xfrm>
              <a:off x="1095625" y="779175"/>
              <a:ext cx="4611952" cy="4483824"/>
            </a:xfrm>
            <a:prstGeom prst="rect">
              <a:avLst/>
            </a:prstGeom>
            <a:noFill/>
            <a:ln>
              <a:noFill/>
            </a:ln>
          </p:spPr>
        </p:pic>
        <p:sp>
          <p:nvSpPr>
            <p:cNvPr id="1198" name="Google Shape;1198;g2aaa0752774_0_0"/>
            <p:cNvSpPr/>
            <p:nvPr/>
          </p:nvSpPr>
          <p:spPr>
            <a:xfrm>
              <a:off x="1462750" y="4942750"/>
              <a:ext cx="736200" cy="258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99" name="Google Shape;1199;g2aaa0752774_0_0"/>
          <p:cNvPicPr preferRelativeResize="0"/>
          <p:nvPr/>
        </p:nvPicPr>
        <p:blipFill rotWithShape="1">
          <a:blip r:embed="rId4">
            <a:alphaModFix/>
          </a:blip>
          <a:srcRect b="0" l="0" r="0" t="0"/>
          <a:stretch/>
        </p:blipFill>
        <p:spPr>
          <a:xfrm>
            <a:off x="7103375" y="0"/>
            <a:ext cx="2040627" cy="506175"/>
          </a:xfrm>
          <a:prstGeom prst="rect">
            <a:avLst/>
          </a:prstGeom>
          <a:noFill/>
          <a:ln>
            <a:noFill/>
          </a:ln>
        </p:spPr>
      </p:pic>
      <p:sp>
        <p:nvSpPr>
          <p:cNvPr id="1200" name="Google Shape;1200;g2aaa0752774_0_0"/>
          <p:cNvSpPr txBox="1"/>
          <p:nvPr>
            <p:ph idx="2" type="title"/>
          </p:nvPr>
        </p:nvSpPr>
        <p:spPr>
          <a:xfrm>
            <a:off x="2968275" y="461225"/>
            <a:ext cx="5875200" cy="1240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D5D5D"/>
              </a:buClr>
              <a:buSzPts val="1400"/>
              <a:buFont typeface="Arial"/>
              <a:buNone/>
            </a:pPr>
            <a:br>
              <a:rPr b="0" i="0" lang="en" sz="200" u="none" cap="none" strike="noStrike">
                <a:solidFill>
                  <a:srgbClr val="000000"/>
                </a:solidFill>
                <a:latin typeface="Arial"/>
                <a:ea typeface="Arial"/>
                <a:cs typeface="Arial"/>
                <a:sym typeface="Arial"/>
              </a:rPr>
            </a:br>
            <a:r>
              <a:rPr b="0" i="1" lang="en" sz="1200" u="none" cap="none" strike="noStrike">
                <a:solidFill>
                  <a:schemeClr val="dk2"/>
                </a:solidFill>
                <a:latin typeface="Arial"/>
                <a:ea typeface="Arial"/>
                <a:cs typeface="Arial"/>
                <a:sym typeface="Arial"/>
              </a:rPr>
              <a:t>Knowledge Graph empowering the business users with Graph Analytics for Applied customer centricity &amp; fraud detection </a:t>
            </a:r>
            <a:endParaRPr b="0" i="1" sz="1800" u="none" cap="none" strike="noStrike">
              <a:solidFill>
                <a:schemeClr val="dk2"/>
              </a:solidFill>
              <a:latin typeface="Open Sans ExtraBold"/>
              <a:ea typeface="Open Sans ExtraBold"/>
              <a:cs typeface="Open Sans ExtraBold"/>
              <a:sym typeface="Open Sans ExtraBold"/>
            </a:endParaRPr>
          </a:p>
        </p:txBody>
      </p:sp>
      <p:sp>
        <p:nvSpPr>
          <p:cNvPr id="1201" name="Google Shape;1201;g2aaa0752774_0_0"/>
          <p:cNvSpPr/>
          <p:nvPr/>
        </p:nvSpPr>
        <p:spPr>
          <a:xfrm>
            <a:off x="2636575" y="1557725"/>
            <a:ext cx="413100" cy="1440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Start</a:t>
            </a:r>
            <a:endParaRPr sz="700"/>
          </a:p>
        </p:txBody>
      </p:sp>
      <p:sp>
        <p:nvSpPr>
          <p:cNvPr id="1202" name="Google Shape;1202;g2aaa0752774_0_0"/>
          <p:cNvSpPr/>
          <p:nvPr/>
        </p:nvSpPr>
        <p:spPr>
          <a:xfrm>
            <a:off x="1794850" y="2295600"/>
            <a:ext cx="413100" cy="1440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End</a:t>
            </a:r>
            <a:endParaRPr sz="700"/>
          </a:p>
        </p:txBody>
      </p:sp>
      <p:cxnSp>
        <p:nvCxnSpPr>
          <p:cNvPr id="1203" name="Google Shape;1203;g2aaa0752774_0_0"/>
          <p:cNvCxnSpPr/>
          <p:nvPr/>
        </p:nvCxnSpPr>
        <p:spPr>
          <a:xfrm flipH="1">
            <a:off x="1900625" y="1517600"/>
            <a:ext cx="268800" cy="571800"/>
          </a:xfrm>
          <a:prstGeom prst="straightConnector1">
            <a:avLst/>
          </a:prstGeom>
          <a:noFill/>
          <a:ln cap="flat" cmpd="sng" w="9525">
            <a:solidFill>
              <a:schemeClr val="accent1"/>
            </a:solidFill>
            <a:prstDash val="dash"/>
            <a:round/>
            <a:headEnd len="med" w="med" type="triangle"/>
            <a:tailEnd len="med" w="med" type="triangle"/>
          </a:ln>
        </p:spPr>
      </p:cxnSp>
      <p:cxnSp>
        <p:nvCxnSpPr>
          <p:cNvPr id="1204" name="Google Shape;1204;g2aaa0752774_0_0"/>
          <p:cNvCxnSpPr/>
          <p:nvPr/>
        </p:nvCxnSpPr>
        <p:spPr>
          <a:xfrm rot="10800000">
            <a:off x="1921025" y="2165700"/>
            <a:ext cx="590700" cy="129900"/>
          </a:xfrm>
          <a:prstGeom prst="straightConnector1">
            <a:avLst/>
          </a:prstGeom>
          <a:noFill/>
          <a:ln cap="flat" cmpd="sng" w="9525">
            <a:solidFill>
              <a:schemeClr val="accent1"/>
            </a:solidFill>
            <a:prstDash val="dash"/>
            <a:round/>
            <a:headEnd len="med" w="med" type="triangle"/>
            <a:tailEnd len="med" w="med" type="triangle"/>
          </a:ln>
        </p:spPr>
      </p:cxnSp>
    </p:spTree>
  </p:cSld>
  <p:clrMapOvr>
    <a:masterClrMapping/>
  </p:clrMapOvr>
  <p:transition spd="med">
    <p:fade thruBlk="1"/>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6"/>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FFFFFF"/>
                </a:solidFill>
                <a:latin typeface="Arial"/>
                <a:ea typeface="Arial"/>
                <a:cs typeface="Arial"/>
                <a:sym typeface="Arial"/>
              </a:rPr>
              <a:t>‹#›</a:t>
            </a:fld>
            <a:endParaRPr b="0" i="0" sz="800" u="none" cap="none" strike="noStrike">
              <a:solidFill>
                <a:srgbClr val="FFFFFF"/>
              </a:solidFill>
              <a:latin typeface="Arial"/>
              <a:ea typeface="Arial"/>
              <a:cs typeface="Arial"/>
              <a:sym typeface="Arial"/>
            </a:endParaRPr>
          </a:p>
        </p:txBody>
      </p:sp>
      <p:pic>
        <p:nvPicPr>
          <p:cNvPr id="1210" name="Google Shape;1210;p6"/>
          <p:cNvPicPr preferRelativeResize="0"/>
          <p:nvPr/>
        </p:nvPicPr>
        <p:blipFill rotWithShape="1">
          <a:blip r:embed="rId3">
            <a:alphaModFix/>
          </a:blip>
          <a:srcRect b="6990" l="0" r="0" t="13575"/>
          <a:stretch/>
        </p:blipFill>
        <p:spPr>
          <a:xfrm>
            <a:off x="337950" y="889125"/>
            <a:ext cx="8607150" cy="3923101"/>
          </a:xfrm>
          <a:prstGeom prst="rect">
            <a:avLst/>
          </a:prstGeom>
          <a:noFill/>
          <a:ln>
            <a:noFill/>
          </a:ln>
        </p:spPr>
      </p:pic>
      <p:sp>
        <p:nvSpPr>
          <p:cNvPr id="1211" name="Google Shape;1211;p6"/>
          <p:cNvSpPr/>
          <p:nvPr/>
        </p:nvSpPr>
        <p:spPr>
          <a:xfrm>
            <a:off x="5860800" y="2638675"/>
            <a:ext cx="2409300" cy="267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ChatGPT LLM leveraging</a:t>
            </a:r>
            <a:endParaRPr b="1" i="0" sz="1400" u="none" cap="none" strike="noStrike">
              <a:solidFill>
                <a:srgbClr val="000000"/>
              </a:solidFill>
              <a:latin typeface="Arial"/>
              <a:ea typeface="Arial"/>
              <a:cs typeface="Arial"/>
              <a:sym typeface="Arial"/>
            </a:endParaRPr>
          </a:p>
        </p:txBody>
      </p:sp>
      <p:sp>
        <p:nvSpPr>
          <p:cNvPr id="1212" name="Google Shape;1212;p6"/>
          <p:cNvSpPr txBox="1"/>
          <p:nvPr>
            <p:ph type="title"/>
          </p:nvPr>
        </p:nvSpPr>
        <p:spPr>
          <a:xfrm>
            <a:off x="490025" y="244175"/>
            <a:ext cx="8075100" cy="39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100"/>
              <a:buFont typeface="Arial"/>
              <a:buNone/>
            </a:pPr>
            <a:r>
              <a:rPr b="0" i="0" lang="en" sz="2300" u="none" cap="none" strike="noStrike">
                <a:solidFill>
                  <a:srgbClr val="000000"/>
                </a:solidFill>
                <a:latin typeface="Nunito Sans ExtraBold"/>
                <a:ea typeface="Nunito Sans ExtraBold"/>
                <a:cs typeface="Nunito Sans ExtraBold"/>
                <a:sym typeface="Nunito Sans ExtraBold"/>
              </a:rPr>
              <a:t>GenAI Deployment in APAC: Fortune 500 Refinery in Asia</a:t>
            </a:r>
            <a:endParaRPr b="0" i="0" sz="2300" u="none" cap="none" strike="noStrike">
              <a:solidFill>
                <a:srgbClr val="000000"/>
              </a:solidFill>
              <a:latin typeface="Nunito Sans ExtraBold"/>
              <a:ea typeface="Nunito Sans ExtraBold"/>
              <a:cs typeface="Nunito Sans ExtraBold"/>
              <a:sym typeface="Nunito Sans ExtraBo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4"/>
          <p:cNvSpPr/>
          <p:nvPr/>
        </p:nvSpPr>
        <p:spPr>
          <a:xfrm>
            <a:off x="4858375" y="1051650"/>
            <a:ext cx="4098000" cy="3622200"/>
          </a:xfrm>
          <a:prstGeom prst="rect">
            <a:avLst/>
          </a:prstGeom>
          <a:noFill/>
          <a:ln cap="flat" cmpd="sng" w="9525">
            <a:solidFill>
              <a:srgbClr val="014063"/>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18" name="Google Shape;1218;p4"/>
          <p:cNvPicPr preferRelativeResize="0"/>
          <p:nvPr/>
        </p:nvPicPr>
        <p:blipFill rotWithShape="1">
          <a:blip r:embed="rId3">
            <a:alphaModFix/>
          </a:blip>
          <a:srcRect b="0" l="0" r="0" t="0"/>
          <a:stretch/>
        </p:blipFill>
        <p:spPr>
          <a:xfrm>
            <a:off x="223600" y="1718699"/>
            <a:ext cx="4573876" cy="2389750"/>
          </a:xfrm>
          <a:prstGeom prst="rect">
            <a:avLst/>
          </a:prstGeom>
          <a:noFill/>
          <a:ln>
            <a:noFill/>
          </a:ln>
        </p:spPr>
      </p:pic>
      <p:sp>
        <p:nvSpPr>
          <p:cNvPr id="1219" name="Google Shape;1219;p4"/>
          <p:cNvSpPr txBox="1"/>
          <p:nvPr/>
        </p:nvSpPr>
        <p:spPr>
          <a:xfrm>
            <a:off x="4858370" y="4673125"/>
            <a:ext cx="2439000" cy="21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 sz="800" u="sng" cap="none" strike="noStrike">
                <a:solidFill>
                  <a:srgbClr val="000000"/>
                </a:solidFill>
                <a:latin typeface="Arial"/>
                <a:ea typeface="Arial"/>
                <a:cs typeface="Arial"/>
                <a:sym typeface="Arial"/>
                <a:hlinkClick r:id="rId4">
                  <a:extLst>
                    <a:ext uri="{A12FA001-AC4F-418D-AE19-62706E023703}">
                      <ahyp:hlinkClr val="tx"/>
                    </a:ext>
                  </a:extLst>
                </a:hlinkClick>
              </a:rPr>
              <a:t>https://offshoreleaks.icij.org/pages/database</a:t>
            </a:r>
            <a:endParaRPr b="0" i="0" sz="1100" u="none" cap="none" strike="noStrike">
              <a:solidFill>
                <a:srgbClr val="000000"/>
              </a:solidFill>
              <a:latin typeface="Arial"/>
              <a:ea typeface="Arial"/>
              <a:cs typeface="Arial"/>
              <a:sym typeface="Arial"/>
            </a:endParaRPr>
          </a:p>
        </p:txBody>
      </p:sp>
      <p:pic>
        <p:nvPicPr>
          <p:cNvPr id="1220" name="Google Shape;1220;p4"/>
          <p:cNvPicPr preferRelativeResize="0"/>
          <p:nvPr/>
        </p:nvPicPr>
        <p:blipFill rotWithShape="1">
          <a:blip r:embed="rId5">
            <a:alphaModFix/>
          </a:blip>
          <a:srcRect b="0" l="0" r="0" t="0"/>
          <a:stretch/>
        </p:blipFill>
        <p:spPr>
          <a:xfrm>
            <a:off x="5078812" y="1280398"/>
            <a:ext cx="3689315" cy="1291275"/>
          </a:xfrm>
          <a:prstGeom prst="rect">
            <a:avLst/>
          </a:prstGeom>
          <a:noFill/>
          <a:ln>
            <a:noFill/>
          </a:ln>
        </p:spPr>
      </p:pic>
      <p:sp>
        <p:nvSpPr>
          <p:cNvPr id="1221" name="Google Shape;1221;p4"/>
          <p:cNvSpPr txBox="1"/>
          <p:nvPr/>
        </p:nvSpPr>
        <p:spPr>
          <a:xfrm>
            <a:off x="5232375" y="2559925"/>
            <a:ext cx="3534600" cy="19290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00000"/>
              </a:lnSpc>
              <a:spcBef>
                <a:spcPts val="0"/>
              </a:spcBef>
              <a:spcAft>
                <a:spcPts val="0"/>
              </a:spcAft>
              <a:buClr>
                <a:schemeClr val="dk1"/>
              </a:buClr>
              <a:buSzPts val="1000"/>
              <a:buFont typeface="Arial"/>
              <a:buChar char="●"/>
            </a:pPr>
            <a:r>
              <a:rPr b="0" i="0" lang="en" sz="1000" u="none" cap="none" strike="noStrike">
                <a:solidFill>
                  <a:schemeClr val="dk1"/>
                </a:solidFill>
                <a:latin typeface="Arial"/>
                <a:ea typeface="Arial"/>
                <a:cs typeface="Arial"/>
                <a:sym typeface="Arial"/>
              </a:rPr>
              <a:t>11.9 million files with diff</a:t>
            </a:r>
            <a:r>
              <a:rPr lang="en" sz="1000">
                <a:solidFill>
                  <a:schemeClr val="dk1"/>
                </a:solidFill>
              </a:rPr>
              <a:t>erent format (structured and unstructured)</a:t>
            </a:r>
            <a:r>
              <a:rPr b="0" i="0" lang="en" sz="1000" u="none" cap="none" strike="noStrike">
                <a:solidFill>
                  <a:schemeClr val="dk1"/>
                </a:solidFill>
                <a:latin typeface="Arial"/>
                <a:ea typeface="Arial"/>
                <a:cs typeface="Arial"/>
                <a:sym typeface="Arial"/>
              </a:rPr>
              <a:t>, 2.94 terabytes of data</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Char char="●"/>
            </a:pPr>
            <a:r>
              <a:rPr b="0" i="0" lang="en" sz="1000" u="none" cap="none" strike="noStrike">
                <a:solidFill>
                  <a:schemeClr val="dk1"/>
                </a:solidFill>
                <a:latin typeface="Arial"/>
                <a:ea typeface="Arial"/>
                <a:cs typeface="Arial"/>
                <a:sym typeface="Arial"/>
              </a:rPr>
              <a:t>14 offshore service providers (law firms, banks, etc.)</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Char char="●"/>
            </a:pPr>
            <a:r>
              <a:rPr b="0" i="0" lang="en" sz="1000" u="none" cap="none" strike="noStrike">
                <a:solidFill>
                  <a:schemeClr val="dk1"/>
                </a:solidFill>
                <a:latin typeface="Arial"/>
                <a:ea typeface="Arial"/>
                <a:cs typeface="Arial"/>
                <a:sym typeface="Arial"/>
              </a:rPr>
              <a:t>Oldest documents from 1970, but most between 1996 and 2020</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Char char="●"/>
            </a:pPr>
            <a:r>
              <a:rPr b="0" i="0" lang="en" sz="1000" u="none" cap="none" strike="noStrike">
                <a:solidFill>
                  <a:schemeClr val="dk1"/>
                </a:solidFill>
                <a:latin typeface="Arial"/>
                <a:ea typeface="Arial"/>
                <a:cs typeface="Arial"/>
                <a:sym typeface="Arial"/>
              </a:rPr>
              <a:t>Shell companies in 38 jurisdictions, including the United States for the first time</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Char char="●"/>
            </a:pPr>
            <a:r>
              <a:rPr b="0" i="0" lang="en" sz="1000" u="none" cap="none" strike="noStrike">
                <a:solidFill>
                  <a:schemeClr val="dk1"/>
                </a:solidFill>
                <a:latin typeface="Arial"/>
                <a:ea typeface="Arial"/>
                <a:cs typeface="Arial"/>
                <a:sym typeface="Arial"/>
              </a:rPr>
              <a:t>27,000 shell companies and 29,000 ultimate beneficial owners</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Char char="●"/>
            </a:pPr>
            <a:r>
              <a:rPr b="0" i="0" lang="en" sz="1000" u="none" cap="none" strike="noStrike">
                <a:solidFill>
                  <a:schemeClr val="dk1"/>
                </a:solidFill>
                <a:latin typeface="Arial"/>
                <a:ea typeface="Arial"/>
                <a:cs typeface="Arial"/>
                <a:sym typeface="Arial"/>
              </a:rPr>
              <a:t>130 billionaires (Forbes list)</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Char char="●"/>
            </a:pPr>
            <a:r>
              <a:rPr b="0" i="0" lang="en" sz="1000" u="none" cap="none" strike="noStrike">
                <a:solidFill>
                  <a:schemeClr val="dk1"/>
                </a:solidFill>
                <a:latin typeface="Arial"/>
                <a:ea typeface="Arial"/>
                <a:cs typeface="Arial"/>
                <a:sym typeface="Arial"/>
              </a:rPr>
              <a:t>330 politicians from 90 countries</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4"/>
          <p:cNvSpPr txBox="1"/>
          <p:nvPr>
            <p:ph type="title"/>
          </p:nvPr>
        </p:nvSpPr>
        <p:spPr>
          <a:xfrm>
            <a:off x="490025" y="244175"/>
            <a:ext cx="8075100" cy="39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100"/>
              <a:buFont typeface="Arial"/>
              <a:buNone/>
            </a:pPr>
            <a:r>
              <a:rPr b="0" i="0" lang="en" sz="2300" u="none" cap="none" strike="noStrike">
                <a:solidFill>
                  <a:srgbClr val="000000"/>
                </a:solidFill>
                <a:latin typeface="Nunito Sans ExtraBold"/>
                <a:ea typeface="Nunito Sans ExtraBold"/>
                <a:cs typeface="Nunito Sans ExtraBold"/>
                <a:sym typeface="Nunito Sans ExtraBold"/>
              </a:rPr>
              <a:t>Selected use case:</a:t>
            </a:r>
            <a:endParaRPr b="0" i="0" sz="2300" u="none" cap="none" strike="noStrike">
              <a:solidFill>
                <a:srgbClr val="000000"/>
              </a:solidFill>
              <a:latin typeface="Nunito Sans ExtraBold"/>
              <a:ea typeface="Nunito Sans ExtraBold"/>
              <a:cs typeface="Nunito Sans ExtraBold"/>
              <a:sym typeface="Nunito Sans ExtraBold"/>
            </a:endParaRPr>
          </a:p>
          <a:p>
            <a:pPr indent="0" lvl="0" marL="0" marR="0" rtl="0" algn="l">
              <a:lnSpc>
                <a:spcPct val="100000"/>
              </a:lnSpc>
              <a:spcBef>
                <a:spcPts val="0"/>
              </a:spcBef>
              <a:spcAft>
                <a:spcPts val="0"/>
              </a:spcAft>
              <a:buClr>
                <a:schemeClr val="dk1"/>
              </a:buClr>
              <a:buSzPts val="1100"/>
              <a:buFont typeface="Arial"/>
              <a:buNone/>
            </a:pPr>
            <a:r>
              <a:rPr b="0" i="0" lang="en" sz="1500" u="none" cap="none" strike="noStrike">
                <a:solidFill>
                  <a:srgbClr val="000000"/>
                </a:solidFill>
                <a:latin typeface="Nunito Sans ExtraBold"/>
                <a:ea typeface="Nunito Sans ExtraBold"/>
                <a:cs typeface="Nunito Sans ExtraBold"/>
                <a:sym typeface="Nunito Sans ExtraBold"/>
              </a:rPr>
              <a:t>Revealing Financial Secrets of Global Power Player</a:t>
            </a:r>
            <a:endParaRPr b="0" i="0" sz="2300" u="none" cap="none" strike="noStrike">
              <a:solidFill>
                <a:srgbClr val="000000"/>
              </a:solidFill>
              <a:latin typeface="Nunito Sans ExtraBold"/>
              <a:ea typeface="Nunito Sans ExtraBold"/>
              <a:cs typeface="Nunito Sans ExtraBold"/>
              <a:sym typeface="Nunito Sans ExtraBold"/>
            </a:endParaRPr>
          </a:p>
        </p:txBody>
      </p:sp>
      <p:pic>
        <p:nvPicPr>
          <p:cNvPr id="1223" name="Google Shape;1223;p4"/>
          <p:cNvPicPr preferRelativeResize="0"/>
          <p:nvPr/>
        </p:nvPicPr>
        <p:blipFill rotWithShape="1">
          <a:blip r:embed="rId6">
            <a:alphaModFix/>
          </a:blip>
          <a:srcRect b="0" l="0" r="0" t="0"/>
          <a:stretch/>
        </p:blipFill>
        <p:spPr>
          <a:xfrm>
            <a:off x="5870100" y="0"/>
            <a:ext cx="3197701" cy="490275"/>
          </a:xfrm>
          <a:prstGeom prst="rect">
            <a:avLst/>
          </a:prstGeom>
          <a:noFill/>
          <a:ln>
            <a:noFill/>
          </a:ln>
        </p:spPr>
      </p:pic>
      <p:sp>
        <p:nvSpPr>
          <p:cNvPr id="1224" name="Google Shape;1224;p4"/>
          <p:cNvSpPr txBox="1"/>
          <p:nvPr/>
        </p:nvSpPr>
        <p:spPr>
          <a:xfrm>
            <a:off x="490025" y="1213475"/>
            <a:ext cx="1510500" cy="38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Panama Papers Graph Model</a:t>
            </a:r>
            <a:endParaRPr b="1" i="0" sz="1400" u="none" cap="none" strike="noStrike">
              <a:solidFill>
                <a:srgbClr val="000000"/>
              </a:solidFill>
              <a:latin typeface="Arial"/>
              <a:ea typeface="Arial"/>
              <a:cs typeface="Arial"/>
              <a:sym typeface="Arial"/>
            </a:endParaRPr>
          </a:p>
        </p:txBody>
      </p:sp>
      <p:sp>
        <p:nvSpPr>
          <p:cNvPr id="1225" name="Google Shape;1225;p4"/>
          <p:cNvSpPr/>
          <p:nvPr/>
        </p:nvSpPr>
        <p:spPr>
          <a:xfrm>
            <a:off x="5318650" y="903875"/>
            <a:ext cx="1317600" cy="309600"/>
          </a:xfrm>
          <a:prstGeom prst="rect">
            <a:avLst/>
          </a:prstGeom>
          <a:solidFill>
            <a:srgbClr val="01406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Arial"/>
                <a:ea typeface="Arial"/>
                <a:cs typeface="Arial"/>
                <a:sym typeface="Arial"/>
              </a:rPr>
              <a:t>Highlights</a:t>
            </a:r>
            <a:endParaRPr b="0" i="0" sz="1200" u="none" cap="none" strike="noStrik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431"/>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735" name="Google Shape;735;p431"/>
          <p:cNvSpPr txBox="1"/>
          <p:nvPr/>
        </p:nvSpPr>
        <p:spPr>
          <a:xfrm>
            <a:off x="815914" y="1336366"/>
            <a:ext cx="6436500" cy="23550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50000"/>
              </a:lnSpc>
              <a:spcBef>
                <a:spcPts val="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Industry Trends</a:t>
            </a:r>
            <a:endParaRPr sz="1800">
              <a:solidFill>
                <a:schemeClr val="dk1"/>
              </a:solidFill>
            </a:endParaRPr>
          </a:p>
          <a:p>
            <a:pPr indent="-342900" lvl="0" marL="457200" marR="0" rtl="0" algn="l">
              <a:lnSpc>
                <a:spcPct val="150000"/>
              </a:lnSpc>
              <a:spcBef>
                <a:spcPts val="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Introduction to Neo4j</a:t>
            </a:r>
            <a:endParaRPr b="0" i="0" sz="1800" u="none" cap="none" strike="noStrike">
              <a:solidFill>
                <a:srgbClr val="000000"/>
              </a:solidFill>
              <a:latin typeface="Arial"/>
              <a:ea typeface="Arial"/>
              <a:cs typeface="Arial"/>
              <a:sym typeface="Arial"/>
            </a:endParaRPr>
          </a:p>
          <a:p>
            <a:pPr indent="-323850" lvl="1" marL="914400" marR="0" rtl="0" algn="l">
              <a:lnSpc>
                <a:spcPct val="150000"/>
              </a:lnSpc>
              <a:spcBef>
                <a:spcPts val="0"/>
              </a:spcBef>
              <a:spcAft>
                <a:spcPts val="0"/>
              </a:spcAft>
              <a:buClr>
                <a:schemeClr val="dk1"/>
              </a:buClr>
              <a:buSzPts val="1500"/>
              <a:buFont typeface="Arial"/>
              <a:buChar char="○"/>
            </a:pPr>
            <a:r>
              <a:rPr b="0" i="0" lang="en" sz="1500" u="none" cap="none" strike="noStrike">
                <a:solidFill>
                  <a:schemeClr val="dk1"/>
                </a:solidFill>
                <a:latin typeface="Arial"/>
                <a:ea typeface="Arial"/>
                <a:cs typeface="Arial"/>
                <a:sym typeface="Arial"/>
              </a:rPr>
              <a:t>Company Profile</a:t>
            </a:r>
            <a:endParaRPr b="0" i="0" sz="1500" u="none" cap="none" strike="noStrike">
              <a:solidFill>
                <a:srgbClr val="000000"/>
              </a:solidFill>
              <a:latin typeface="Arial"/>
              <a:ea typeface="Arial"/>
              <a:cs typeface="Arial"/>
              <a:sym typeface="Arial"/>
            </a:endParaRPr>
          </a:p>
          <a:p>
            <a:pPr indent="-323850" lvl="1" marL="914400" marR="0" rtl="0" algn="l">
              <a:lnSpc>
                <a:spcPct val="150000"/>
              </a:lnSpc>
              <a:spcBef>
                <a:spcPts val="0"/>
              </a:spcBef>
              <a:spcAft>
                <a:spcPts val="0"/>
              </a:spcAft>
              <a:buClr>
                <a:schemeClr val="dk1"/>
              </a:buClr>
              <a:buSzPts val="1500"/>
              <a:buFont typeface="Arial"/>
              <a:buChar char="○"/>
            </a:pPr>
            <a:r>
              <a:rPr b="0" i="0" lang="en" sz="1500" u="none" cap="none" strike="noStrike">
                <a:solidFill>
                  <a:schemeClr val="dk1"/>
                </a:solidFill>
                <a:latin typeface="Arial"/>
                <a:ea typeface="Arial"/>
                <a:cs typeface="Arial"/>
                <a:sym typeface="Arial"/>
              </a:rPr>
              <a:t>What We Do</a:t>
            </a:r>
            <a:endParaRPr b="0" i="0" sz="1500" u="none" cap="none" strike="noStrike">
              <a:solidFill>
                <a:srgbClr val="000000"/>
              </a:solidFill>
              <a:latin typeface="Arial"/>
              <a:ea typeface="Arial"/>
              <a:cs typeface="Arial"/>
              <a:sym typeface="Arial"/>
            </a:endParaRPr>
          </a:p>
          <a:p>
            <a:pPr indent="-342900" lvl="0" marL="457200" marR="0" rtl="0" algn="l">
              <a:lnSpc>
                <a:spcPct val="150000"/>
              </a:lnSpc>
              <a:spcBef>
                <a:spcPts val="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Graphs in Government and Beyond</a:t>
            </a:r>
            <a:endParaRPr b="0" i="0" sz="1800" u="none" cap="none" strike="noStrike">
              <a:solidFill>
                <a:srgbClr val="000000"/>
              </a:solidFill>
              <a:latin typeface="Arial"/>
              <a:ea typeface="Arial"/>
              <a:cs typeface="Arial"/>
              <a:sym typeface="Arial"/>
            </a:endParaRPr>
          </a:p>
          <a:p>
            <a:pPr indent="-323850" lvl="1" marL="914400" marR="0" rtl="0" algn="l">
              <a:lnSpc>
                <a:spcPct val="150000"/>
              </a:lnSpc>
              <a:spcBef>
                <a:spcPts val="0"/>
              </a:spcBef>
              <a:spcAft>
                <a:spcPts val="0"/>
              </a:spcAft>
              <a:buClr>
                <a:schemeClr val="dk1"/>
              </a:buClr>
              <a:buSzPts val="1500"/>
              <a:buFont typeface="Arial"/>
              <a:buChar char="○"/>
            </a:pPr>
            <a:r>
              <a:rPr lang="en" sz="1500">
                <a:solidFill>
                  <a:schemeClr val="dk1"/>
                </a:solidFill>
              </a:rPr>
              <a:t>Transformative Use Cases</a:t>
            </a:r>
            <a:endParaRPr b="0" i="0" sz="1500" u="none" cap="none" strike="noStrike">
              <a:solidFill>
                <a:srgbClr val="000000"/>
              </a:solidFill>
              <a:latin typeface="Arial"/>
              <a:ea typeface="Arial"/>
              <a:cs typeface="Arial"/>
              <a:sym typeface="Arial"/>
            </a:endParaRPr>
          </a:p>
        </p:txBody>
      </p:sp>
      <p:sp>
        <p:nvSpPr>
          <p:cNvPr id="736" name="Google Shape;736;p431"/>
          <p:cNvSpPr txBox="1"/>
          <p:nvPr/>
        </p:nvSpPr>
        <p:spPr>
          <a:xfrm>
            <a:off x="678050" y="368825"/>
            <a:ext cx="2783607"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300" u="none" cap="none" strike="noStrike">
                <a:solidFill>
                  <a:schemeClr val="dk1"/>
                </a:solidFill>
                <a:latin typeface="Nunito Sans ExtraBold"/>
                <a:ea typeface="Nunito Sans ExtraBold"/>
                <a:cs typeface="Nunito Sans ExtraBold"/>
                <a:sym typeface="Nunito Sans ExtraBold"/>
              </a:rPr>
              <a:t>Agenda</a:t>
            </a:r>
            <a:endParaRPr b="1" i="0" sz="1600" u="none" cap="none" strike="noStrike">
              <a:solidFill>
                <a:srgbClr val="000000"/>
              </a:solidFill>
              <a:latin typeface="Nunito Sans"/>
              <a:ea typeface="Nunito Sans"/>
              <a:cs typeface="Nunito Sans"/>
              <a:sym typeface="Nunito Sans"/>
            </a:endParaRPr>
          </a:p>
        </p:txBody>
      </p:sp>
      <p:pic>
        <p:nvPicPr>
          <p:cNvPr id="737" name="Google Shape;737;p431"/>
          <p:cNvPicPr preferRelativeResize="0"/>
          <p:nvPr/>
        </p:nvPicPr>
        <p:blipFill rotWithShape="1">
          <a:blip r:embed="rId3">
            <a:alphaModFix/>
          </a:blip>
          <a:srcRect b="0" l="0" r="0" t="0"/>
          <a:stretch/>
        </p:blipFill>
        <p:spPr>
          <a:xfrm>
            <a:off x="6473225" y="130862"/>
            <a:ext cx="2928925" cy="50126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g2ac9fc99bdc_0_0"/>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Clr>
                <a:srgbClr val="000000"/>
              </a:buClr>
              <a:buSzPts val="800"/>
              <a:buFont typeface="Arial"/>
              <a:buNone/>
            </a:pPr>
            <a:fld id="{00000000-1234-1234-1234-123412341234}" type="slidenum">
              <a:rPr lang="en"/>
              <a:t>‹#›</a:t>
            </a:fld>
            <a:endParaRPr/>
          </a:p>
        </p:txBody>
      </p:sp>
      <p:pic>
        <p:nvPicPr>
          <p:cNvPr id="1231" name="Google Shape;1231;g2ac9fc99bdc_0_0"/>
          <p:cNvPicPr preferRelativeResize="0"/>
          <p:nvPr/>
        </p:nvPicPr>
        <p:blipFill rotWithShape="1">
          <a:blip r:embed="rId3">
            <a:alphaModFix/>
          </a:blip>
          <a:srcRect b="0" l="21246" r="28760" t="0"/>
          <a:stretch/>
        </p:blipFill>
        <p:spPr>
          <a:xfrm>
            <a:off x="5286900" y="0"/>
            <a:ext cx="3857102" cy="5143501"/>
          </a:xfrm>
          <a:prstGeom prst="rect">
            <a:avLst/>
          </a:prstGeom>
          <a:noFill/>
          <a:ln>
            <a:noFill/>
          </a:ln>
        </p:spPr>
      </p:pic>
      <p:sp>
        <p:nvSpPr>
          <p:cNvPr id="1232" name="Google Shape;1232;g2ac9fc99bdc_0_0"/>
          <p:cNvSpPr txBox="1"/>
          <p:nvPr/>
        </p:nvSpPr>
        <p:spPr>
          <a:xfrm>
            <a:off x="163725" y="832225"/>
            <a:ext cx="4587900" cy="38232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rgbClr val="014063"/>
              </a:buClr>
              <a:buSzPts val="1400"/>
              <a:buFont typeface="Arial"/>
              <a:buChar char="●"/>
            </a:pPr>
            <a:r>
              <a:rPr b="1" i="0" lang="en" sz="1400" u="none" cap="none" strike="noStrike">
                <a:solidFill>
                  <a:srgbClr val="014063"/>
                </a:solidFill>
                <a:latin typeface="Arial"/>
                <a:ea typeface="Arial"/>
                <a:cs typeface="Arial"/>
                <a:sym typeface="Arial"/>
              </a:rPr>
              <a:t>Subject of Interest</a:t>
            </a:r>
            <a:endParaRPr b="1" i="0" sz="1400" u="none" cap="none" strike="noStrike">
              <a:solidFill>
                <a:srgbClr val="014063"/>
              </a:solidFill>
              <a:latin typeface="Arial"/>
              <a:ea typeface="Arial"/>
              <a:cs typeface="Arial"/>
              <a:sym typeface="Arial"/>
            </a:endParaRPr>
          </a:p>
          <a:p>
            <a:pPr indent="-311150" lvl="1" marL="914400" marR="0" rtl="0" algn="l">
              <a:lnSpc>
                <a:spcPct val="115000"/>
              </a:lnSpc>
              <a:spcBef>
                <a:spcPts val="0"/>
              </a:spcBef>
              <a:spcAft>
                <a:spcPts val="0"/>
              </a:spcAft>
              <a:buClr>
                <a:srgbClr val="000000"/>
              </a:buClr>
              <a:buSzPts val="1300"/>
              <a:buFont typeface="Arial"/>
              <a:buChar char="○"/>
            </a:pPr>
            <a:r>
              <a:rPr b="0" i="0" lang="en" sz="1300" u="none" cap="none" strike="noStrike">
                <a:solidFill>
                  <a:srgbClr val="000000"/>
                </a:solidFill>
                <a:latin typeface="Arial"/>
                <a:ea typeface="Arial"/>
                <a:cs typeface="Arial"/>
                <a:sym typeface="Arial"/>
              </a:rPr>
              <a:t>Ilham Aliyev</a:t>
            </a:r>
            <a:endParaRPr b="0" i="0" sz="13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317500" lvl="0" marL="457200" marR="0" rtl="0" algn="l">
              <a:lnSpc>
                <a:spcPct val="115000"/>
              </a:lnSpc>
              <a:spcBef>
                <a:spcPts val="0"/>
              </a:spcBef>
              <a:spcAft>
                <a:spcPts val="0"/>
              </a:spcAft>
              <a:buClr>
                <a:srgbClr val="014063"/>
              </a:buClr>
              <a:buSzPts val="1400"/>
              <a:buFont typeface="Arial"/>
              <a:buChar char="●"/>
            </a:pPr>
            <a:r>
              <a:rPr b="1" i="0" lang="en" sz="1400" u="none" cap="none" strike="noStrike">
                <a:solidFill>
                  <a:srgbClr val="014063"/>
                </a:solidFill>
                <a:latin typeface="Arial"/>
                <a:ea typeface="Arial"/>
                <a:cs typeface="Arial"/>
                <a:sym typeface="Arial"/>
              </a:rPr>
              <a:t>Background</a:t>
            </a:r>
            <a:endParaRPr b="1" i="0" sz="1400" u="none" cap="none" strike="noStrike">
              <a:solidFill>
                <a:srgbClr val="014063"/>
              </a:solidFill>
              <a:latin typeface="Arial"/>
              <a:ea typeface="Arial"/>
              <a:cs typeface="Arial"/>
              <a:sym typeface="Arial"/>
            </a:endParaRPr>
          </a:p>
          <a:p>
            <a:pPr indent="-311150" lvl="1" marL="914400" marR="0" rtl="0" algn="l">
              <a:lnSpc>
                <a:spcPct val="115000"/>
              </a:lnSpc>
              <a:spcBef>
                <a:spcPts val="0"/>
              </a:spcBef>
              <a:spcAft>
                <a:spcPts val="0"/>
              </a:spcAft>
              <a:buClr>
                <a:srgbClr val="000000"/>
              </a:buClr>
              <a:buSzPts val="1300"/>
              <a:buFont typeface="Arial"/>
              <a:buChar char="○"/>
            </a:pPr>
            <a:r>
              <a:rPr b="0" i="0" lang="en" sz="1300" u="none" cap="none" strike="noStrike">
                <a:solidFill>
                  <a:srgbClr val="000000"/>
                </a:solidFill>
                <a:latin typeface="Arial"/>
                <a:ea typeface="Arial"/>
                <a:cs typeface="Arial"/>
                <a:sym typeface="Arial"/>
              </a:rPr>
              <a:t>Azerbaijan President</a:t>
            </a:r>
            <a:endParaRPr b="0" i="0" sz="1300" u="none" cap="none" strike="noStrike">
              <a:solidFill>
                <a:srgbClr val="000000"/>
              </a:solidFill>
              <a:latin typeface="Arial"/>
              <a:ea typeface="Arial"/>
              <a:cs typeface="Arial"/>
              <a:sym typeface="Arial"/>
            </a:endParaRPr>
          </a:p>
          <a:p>
            <a:pPr indent="-311150" lvl="1" marL="914400" marR="0" rtl="0" algn="l">
              <a:lnSpc>
                <a:spcPct val="115000"/>
              </a:lnSpc>
              <a:spcBef>
                <a:spcPts val="0"/>
              </a:spcBef>
              <a:spcAft>
                <a:spcPts val="0"/>
              </a:spcAft>
              <a:buClr>
                <a:srgbClr val="000000"/>
              </a:buClr>
              <a:buSzPts val="1300"/>
              <a:buFont typeface="Arial"/>
              <a:buChar char="○"/>
            </a:pPr>
            <a:r>
              <a:rPr b="0" i="0" lang="en" sz="1300" u="none" cap="none" strike="noStrike">
                <a:solidFill>
                  <a:srgbClr val="000000"/>
                </a:solidFill>
                <a:latin typeface="Arial"/>
                <a:ea typeface="Arial"/>
                <a:cs typeface="Arial"/>
                <a:sym typeface="Arial"/>
              </a:rPr>
              <a:t>Children</a:t>
            </a:r>
            <a:endParaRPr b="0" i="0" sz="1300" u="none" cap="none" strike="noStrike">
              <a:solidFill>
                <a:srgbClr val="000000"/>
              </a:solidFill>
              <a:latin typeface="Arial"/>
              <a:ea typeface="Arial"/>
              <a:cs typeface="Arial"/>
              <a:sym typeface="Arial"/>
            </a:endParaRPr>
          </a:p>
          <a:p>
            <a:pPr indent="-311150" lvl="2" marL="1371600" marR="0" rtl="0" algn="l">
              <a:lnSpc>
                <a:spcPct val="115000"/>
              </a:lnSpc>
              <a:spcBef>
                <a:spcPts val="0"/>
              </a:spcBef>
              <a:spcAft>
                <a:spcPts val="0"/>
              </a:spcAft>
              <a:buClr>
                <a:srgbClr val="000000"/>
              </a:buClr>
              <a:buSzPts val="1300"/>
              <a:buFont typeface="Arial"/>
              <a:buChar char="■"/>
            </a:pPr>
            <a:r>
              <a:rPr b="0" i="0" lang="en" sz="1300" u="none" cap="none" strike="noStrike">
                <a:solidFill>
                  <a:srgbClr val="000000"/>
                </a:solidFill>
                <a:latin typeface="Arial"/>
                <a:ea typeface="Arial"/>
                <a:cs typeface="Arial"/>
                <a:sym typeface="Arial"/>
              </a:rPr>
              <a:t>Arzu Aliyeva</a:t>
            </a:r>
            <a:endParaRPr b="0" i="0" sz="1300" u="none" cap="none" strike="noStrike">
              <a:solidFill>
                <a:srgbClr val="000000"/>
              </a:solidFill>
              <a:latin typeface="Arial"/>
              <a:ea typeface="Arial"/>
              <a:cs typeface="Arial"/>
              <a:sym typeface="Arial"/>
            </a:endParaRPr>
          </a:p>
          <a:p>
            <a:pPr indent="-311150" lvl="2" marL="1371600" marR="0" rtl="0" algn="l">
              <a:lnSpc>
                <a:spcPct val="115000"/>
              </a:lnSpc>
              <a:spcBef>
                <a:spcPts val="0"/>
              </a:spcBef>
              <a:spcAft>
                <a:spcPts val="0"/>
              </a:spcAft>
              <a:buClr>
                <a:srgbClr val="000000"/>
              </a:buClr>
              <a:buSzPts val="1300"/>
              <a:buFont typeface="Arial"/>
              <a:buChar char="■"/>
            </a:pPr>
            <a:r>
              <a:rPr b="0" i="0" lang="en" sz="1300" u="none" cap="none" strike="noStrike">
                <a:solidFill>
                  <a:srgbClr val="000000"/>
                </a:solidFill>
                <a:latin typeface="Arial"/>
                <a:ea typeface="Arial"/>
                <a:cs typeface="Arial"/>
                <a:sym typeface="Arial"/>
              </a:rPr>
              <a:t>Leyla Aliyeva</a:t>
            </a:r>
            <a:endParaRPr b="0" i="0" sz="1300" u="none" cap="none" strike="noStrike">
              <a:solidFill>
                <a:srgbClr val="000000"/>
              </a:solidFill>
              <a:latin typeface="Arial"/>
              <a:ea typeface="Arial"/>
              <a:cs typeface="Arial"/>
              <a:sym typeface="Arial"/>
            </a:endParaRPr>
          </a:p>
          <a:p>
            <a:pPr indent="-311150" lvl="2" marL="1371600" marR="0" rtl="0" algn="l">
              <a:lnSpc>
                <a:spcPct val="115000"/>
              </a:lnSpc>
              <a:spcBef>
                <a:spcPts val="0"/>
              </a:spcBef>
              <a:spcAft>
                <a:spcPts val="0"/>
              </a:spcAft>
              <a:buClr>
                <a:srgbClr val="000000"/>
              </a:buClr>
              <a:buSzPts val="1300"/>
              <a:buFont typeface="Arial"/>
              <a:buChar char="■"/>
            </a:pPr>
            <a:r>
              <a:rPr b="0" i="0" lang="en" sz="1300" u="none" cap="none" strike="noStrike">
                <a:solidFill>
                  <a:srgbClr val="000000"/>
                </a:solidFill>
                <a:latin typeface="Arial"/>
                <a:ea typeface="Arial"/>
                <a:cs typeface="Arial"/>
                <a:sym typeface="Arial"/>
              </a:rPr>
              <a:t>Heydar Aliyev</a:t>
            </a:r>
            <a:endParaRPr b="0" i="0" sz="1300" u="none" cap="none" strike="noStrike">
              <a:solidFill>
                <a:srgbClr val="000000"/>
              </a:solidFill>
              <a:latin typeface="Arial"/>
              <a:ea typeface="Arial"/>
              <a:cs typeface="Arial"/>
              <a:sym typeface="Arial"/>
            </a:endParaRPr>
          </a:p>
          <a:p>
            <a:pPr indent="-311150" lvl="1" marL="914400" marR="0" rtl="0" algn="l">
              <a:lnSpc>
                <a:spcPct val="115000"/>
              </a:lnSpc>
              <a:spcBef>
                <a:spcPts val="0"/>
              </a:spcBef>
              <a:spcAft>
                <a:spcPts val="0"/>
              </a:spcAft>
              <a:buClr>
                <a:srgbClr val="000000"/>
              </a:buClr>
              <a:buSzPts val="1300"/>
              <a:buFont typeface="Arial"/>
              <a:buChar char="○"/>
            </a:pPr>
            <a:r>
              <a:rPr b="0" i="0" lang="en" sz="1300" u="none" cap="none" strike="noStrike">
                <a:solidFill>
                  <a:srgbClr val="000000"/>
                </a:solidFill>
                <a:latin typeface="Arial"/>
                <a:ea typeface="Arial"/>
                <a:cs typeface="Arial"/>
                <a:sym typeface="Arial"/>
              </a:rPr>
              <a:t>Vast network of offshore companies</a:t>
            </a:r>
            <a:endParaRPr b="0" i="0" sz="13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a:p>
            <a:pPr indent="-317500" lvl="0" marL="457200" marR="0" rtl="0" algn="l">
              <a:lnSpc>
                <a:spcPct val="115000"/>
              </a:lnSpc>
              <a:spcBef>
                <a:spcPts val="0"/>
              </a:spcBef>
              <a:spcAft>
                <a:spcPts val="0"/>
              </a:spcAft>
              <a:buClr>
                <a:srgbClr val="014063"/>
              </a:buClr>
              <a:buSzPts val="1400"/>
              <a:buFont typeface="Arial"/>
              <a:buChar char="●"/>
            </a:pPr>
            <a:r>
              <a:rPr b="1" lang="en">
                <a:solidFill>
                  <a:srgbClr val="014063"/>
                </a:solidFill>
              </a:rPr>
              <a:t>Uncover </a:t>
            </a:r>
            <a:r>
              <a:rPr b="1" i="0" lang="en" sz="1400" u="none" cap="none" strike="noStrike">
                <a:solidFill>
                  <a:srgbClr val="014063"/>
                </a:solidFill>
                <a:latin typeface="Arial"/>
                <a:ea typeface="Arial"/>
                <a:cs typeface="Arial"/>
                <a:sym typeface="Arial"/>
              </a:rPr>
              <a:t>Allegations of Corruption</a:t>
            </a:r>
            <a:endParaRPr b="0" i="0" sz="1400" u="none" cap="none" strike="noStrike">
              <a:solidFill>
                <a:srgbClr val="014063"/>
              </a:solidFill>
              <a:latin typeface="Arial"/>
              <a:ea typeface="Arial"/>
              <a:cs typeface="Arial"/>
              <a:sym typeface="Arial"/>
            </a:endParaRPr>
          </a:p>
          <a:p>
            <a:pPr indent="-311150" lvl="1" marL="914400" marR="0" rtl="0" algn="l">
              <a:lnSpc>
                <a:spcPct val="115000"/>
              </a:lnSpc>
              <a:spcBef>
                <a:spcPts val="0"/>
              </a:spcBef>
              <a:spcAft>
                <a:spcPts val="0"/>
              </a:spcAft>
              <a:buClr>
                <a:srgbClr val="000000"/>
              </a:buClr>
              <a:buSzPts val="1300"/>
              <a:buFont typeface="Arial"/>
              <a:buChar char="○"/>
            </a:pPr>
            <a:r>
              <a:rPr b="0" i="0" lang="en" sz="1300" u="none" cap="none" strike="noStrike">
                <a:solidFill>
                  <a:srgbClr val="000000"/>
                </a:solidFill>
                <a:latin typeface="Arial"/>
                <a:ea typeface="Arial"/>
                <a:cs typeface="Arial"/>
                <a:sym typeface="Arial"/>
              </a:rPr>
              <a:t>Faced allegations of corruption during presidency</a:t>
            </a:r>
            <a:endParaRPr b="0" i="0" sz="1300" u="none" cap="none" strike="noStrike">
              <a:solidFill>
                <a:srgbClr val="000000"/>
              </a:solidFill>
              <a:latin typeface="Arial"/>
              <a:ea typeface="Arial"/>
              <a:cs typeface="Arial"/>
              <a:sym typeface="Arial"/>
            </a:endParaRPr>
          </a:p>
          <a:p>
            <a:pPr indent="-311150" lvl="1" marL="914400" marR="0" rtl="0" algn="l">
              <a:lnSpc>
                <a:spcPct val="115000"/>
              </a:lnSpc>
              <a:spcBef>
                <a:spcPts val="0"/>
              </a:spcBef>
              <a:spcAft>
                <a:spcPts val="0"/>
              </a:spcAft>
              <a:buClr>
                <a:srgbClr val="000000"/>
              </a:buClr>
              <a:buSzPts val="1300"/>
              <a:buFont typeface="Arial"/>
              <a:buChar char="○"/>
            </a:pPr>
            <a:r>
              <a:rPr b="0" i="0" lang="en" sz="1300" u="none" cap="none" strike="noStrike">
                <a:solidFill>
                  <a:srgbClr val="000000"/>
                </a:solidFill>
                <a:latin typeface="Arial"/>
                <a:ea typeface="Arial"/>
                <a:cs typeface="Arial"/>
                <a:sym typeface="Arial"/>
              </a:rPr>
              <a:t>Criticism includes concerns about transparency, human rights, and corruption in the country.</a:t>
            </a:r>
            <a:endParaRPr b="0" i="0" sz="1300" u="none" cap="none" strike="noStrike">
              <a:solidFill>
                <a:srgbClr val="000000"/>
              </a:solidFill>
              <a:latin typeface="Arial"/>
              <a:ea typeface="Arial"/>
              <a:cs typeface="Arial"/>
              <a:sym typeface="Arial"/>
            </a:endParaRPr>
          </a:p>
        </p:txBody>
      </p:sp>
      <p:sp>
        <p:nvSpPr>
          <p:cNvPr id="1233" name="Google Shape;1233;g2ac9fc99bdc_0_0"/>
          <p:cNvSpPr txBox="1"/>
          <p:nvPr>
            <p:ph type="title"/>
          </p:nvPr>
        </p:nvSpPr>
        <p:spPr>
          <a:xfrm>
            <a:off x="490025" y="244175"/>
            <a:ext cx="8075100" cy="39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100"/>
              <a:buFont typeface="Arial"/>
              <a:buNone/>
            </a:pPr>
            <a:r>
              <a:rPr b="0" i="0" lang="en" sz="2300" u="none" cap="none" strike="noStrike">
                <a:solidFill>
                  <a:srgbClr val="000000"/>
                </a:solidFill>
                <a:latin typeface="Nunito Sans ExtraBold"/>
                <a:ea typeface="Nunito Sans ExtraBold"/>
                <a:cs typeface="Nunito Sans ExtraBold"/>
                <a:sym typeface="Nunito Sans ExtraBold"/>
              </a:rPr>
              <a:t>Panama Papers Demo with GenAI</a:t>
            </a:r>
            <a:endParaRPr b="0" i="0" sz="2300" u="none" cap="none" strike="noStrike">
              <a:solidFill>
                <a:srgbClr val="000000"/>
              </a:solidFill>
              <a:latin typeface="Nunito Sans ExtraBold"/>
              <a:ea typeface="Nunito Sans ExtraBold"/>
              <a:cs typeface="Nunito Sans ExtraBold"/>
              <a:sym typeface="Nunito Sans ExtraBo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7"/>
          <p:cNvSpPr txBox="1"/>
          <p:nvPr>
            <p:ph type="title"/>
          </p:nvPr>
        </p:nvSpPr>
        <p:spPr>
          <a:xfrm>
            <a:off x="620506" y="1165431"/>
            <a:ext cx="7425300" cy="2812638"/>
          </a:xfrm>
          <a:prstGeom prst="rect">
            <a:avLst/>
          </a:prstGeom>
          <a:noFill/>
          <a:ln>
            <a:noFill/>
          </a:ln>
        </p:spPr>
        <p:txBody>
          <a:bodyPr anchorCtr="0" anchor="t" bIns="91425" lIns="0" spcFirstLastPara="1" rIns="91425" wrap="square" tIns="91425">
            <a:noAutofit/>
          </a:bodyPr>
          <a:lstStyle/>
          <a:p>
            <a:pPr indent="0" lvl="0" marL="0" rtl="0" algn="ctr">
              <a:lnSpc>
                <a:spcPct val="100000"/>
              </a:lnSpc>
              <a:spcBef>
                <a:spcPts val="0"/>
              </a:spcBef>
              <a:spcAft>
                <a:spcPts val="0"/>
              </a:spcAft>
              <a:buSzPts val="3600"/>
              <a:buNone/>
            </a:pPr>
            <a:r>
              <a:rPr lang="en" sz="4000"/>
              <a:t>Thank You</a:t>
            </a:r>
            <a:br>
              <a:rPr lang="en" sz="4000"/>
            </a:br>
            <a:br>
              <a:rPr lang="en" sz="4000"/>
            </a:br>
            <a:r>
              <a:rPr lang="en" sz="4000"/>
              <a:t>Q &amp; A</a:t>
            </a:r>
            <a:br>
              <a:rPr lang="en" sz="4000"/>
            </a:br>
            <a:endParaRPr sz="4000"/>
          </a:p>
          <a:p>
            <a:pPr indent="0" lvl="0" marL="0" rtl="0" algn="ctr">
              <a:lnSpc>
                <a:spcPct val="100000"/>
              </a:lnSpc>
              <a:spcBef>
                <a:spcPts val="0"/>
              </a:spcBef>
              <a:spcAft>
                <a:spcPts val="0"/>
              </a:spcAft>
              <a:buSzPts val="3600"/>
              <a:buNone/>
            </a:pPr>
            <a:r>
              <a:rPr lang="en" sz="4000"/>
              <a:t> </a:t>
            </a:r>
            <a:br>
              <a:rPr lang="en" sz="4000"/>
            </a:br>
            <a:br>
              <a:rPr lang="en" sz="4000"/>
            </a:br>
            <a:endParaRPr sz="2000"/>
          </a:p>
        </p:txBody>
      </p:sp>
      <p:sp>
        <p:nvSpPr>
          <p:cNvPr id="1239" name="Google Shape;1239;p7"/>
          <p:cNvSpPr txBox="1"/>
          <p:nvPr>
            <p:ph idx="1" type="subTitle"/>
          </p:nvPr>
        </p:nvSpPr>
        <p:spPr>
          <a:xfrm>
            <a:off x="425000" y="3451299"/>
            <a:ext cx="4760700" cy="108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 sz="2000">
                <a:solidFill>
                  <a:schemeClr val="lt1"/>
                </a:solidFill>
              </a:rPr>
              <a:t>Contact us at</a:t>
            </a:r>
            <a:br>
              <a:rPr lang="en" sz="2000">
                <a:solidFill>
                  <a:schemeClr val="lt1"/>
                </a:solidFill>
              </a:rPr>
            </a:br>
            <a:endParaRPr sz="400">
              <a:solidFill>
                <a:schemeClr val="lt1"/>
              </a:solidFill>
            </a:endParaRPr>
          </a:p>
          <a:p>
            <a:pPr indent="0" lvl="0" marL="0" rtl="0" algn="l">
              <a:lnSpc>
                <a:spcPct val="100000"/>
              </a:lnSpc>
              <a:spcBef>
                <a:spcPts val="0"/>
              </a:spcBef>
              <a:spcAft>
                <a:spcPts val="0"/>
              </a:spcAft>
              <a:buClr>
                <a:schemeClr val="dk1"/>
              </a:buClr>
              <a:buSzPts val="1100"/>
              <a:buFont typeface="Arial"/>
              <a:buNone/>
            </a:pPr>
            <a:r>
              <a:rPr lang="en" sz="1500">
                <a:solidFill>
                  <a:schemeClr val="lt1"/>
                </a:solidFill>
              </a:rPr>
              <a:t>teddy.ng@neo4j.</a:t>
            </a:r>
            <a:r>
              <a:rPr lang="en" sz="1500"/>
              <a:t>com</a:t>
            </a:r>
            <a:endParaRPr sz="1500">
              <a:solidFill>
                <a:schemeClr val="lt1"/>
              </a:solidFill>
            </a:endParaRPr>
          </a:p>
          <a:p>
            <a:pPr indent="0" lvl="0" marL="0" rtl="0" algn="l">
              <a:lnSpc>
                <a:spcPct val="100000"/>
              </a:lnSpc>
              <a:spcBef>
                <a:spcPts val="0"/>
              </a:spcBef>
              <a:spcAft>
                <a:spcPts val="0"/>
              </a:spcAft>
              <a:buClr>
                <a:schemeClr val="dk1"/>
              </a:buClr>
              <a:buSzPts val="1100"/>
              <a:buFont typeface="Arial"/>
              <a:buNone/>
            </a:pPr>
            <a:r>
              <a:rPr lang="en" sz="1500">
                <a:solidFill>
                  <a:schemeClr val="lt1"/>
                </a:solidFill>
              </a:rPr>
              <a:t>ken.yap@neo4j.com</a:t>
            </a:r>
            <a:endParaRPr sz="1500">
              <a:solidFill>
                <a:schemeClr val="lt1"/>
              </a:solidFill>
            </a:endParaRPr>
          </a:p>
          <a:p>
            <a:pPr indent="0" lvl="0" marL="0" rtl="0" algn="l">
              <a:lnSpc>
                <a:spcPct val="100000"/>
              </a:lnSpc>
              <a:spcBef>
                <a:spcPts val="0"/>
              </a:spcBef>
              <a:spcAft>
                <a:spcPts val="0"/>
              </a:spcAft>
              <a:buClr>
                <a:schemeClr val="dk1"/>
              </a:buClr>
              <a:buSzPts val="1100"/>
              <a:buFont typeface="Arial"/>
              <a:buNone/>
            </a:pPr>
            <a:r>
              <a:rPr lang="en" sz="1500">
                <a:solidFill>
                  <a:schemeClr val="lt1"/>
                </a:solidFill>
              </a:rPr>
              <a:t>bryan.lee@neo4j.com</a:t>
            </a:r>
            <a:endParaRPr sz="1500">
              <a:solidFill>
                <a:schemeClr val="lt1"/>
              </a:solidFill>
            </a:endParaRPr>
          </a:p>
          <a:p>
            <a:pPr indent="0" lvl="0" marL="0" rtl="0" algn="l">
              <a:lnSpc>
                <a:spcPct val="100000"/>
              </a:lnSpc>
              <a:spcBef>
                <a:spcPts val="0"/>
              </a:spcBef>
              <a:spcAft>
                <a:spcPts val="0"/>
              </a:spcAft>
              <a:buClr>
                <a:schemeClr val="dk1"/>
              </a:buClr>
              <a:buSzPts val="1100"/>
              <a:buFont typeface="Arial"/>
              <a:buNone/>
            </a:pPr>
            <a:r>
              <a:t/>
            </a:r>
            <a:endParaRPr sz="2000">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pic>
        <p:nvPicPr>
          <p:cNvPr id="1244" name="Google Shape;1244;g2aaa0752774_0_6"/>
          <p:cNvPicPr preferRelativeResize="0"/>
          <p:nvPr/>
        </p:nvPicPr>
        <p:blipFill rotWithShape="1">
          <a:blip r:embed="rId3">
            <a:alphaModFix/>
          </a:blip>
          <a:srcRect b="0" l="23517" r="29598" t="0"/>
          <a:stretch/>
        </p:blipFill>
        <p:spPr>
          <a:xfrm>
            <a:off x="5469250" y="0"/>
            <a:ext cx="3674750" cy="5143500"/>
          </a:xfrm>
          <a:prstGeom prst="rect">
            <a:avLst/>
          </a:prstGeom>
          <a:noFill/>
          <a:ln>
            <a:noFill/>
          </a:ln>
        </p:spPr>
      </p:pic>
      <p:sp>
        <p:nvSpPr>
          <p:cNvPr id="1245" name="Google Shape;1245;g2aaa0752774_0_6"/>
          <p:cNvSpPr/>
          <p:nvPr/>
        </p:nvSpPr>
        <p:spPr>
          <a:xfrm rot="10800000">
            <a:off x="192450" y="1133825"/>
            <a:ext cx="4074000" cy="3480000"/>
          </a:xfrm>
          <a:prstGeom prst="round2SameRect">
            <a:avLst>
              <a:gd fmla="val 0" name="adj1"/>
              <a:gd fmla="val 12816" name="adj2"/>
            </a:avLst>
          </a:prstGeom>
          <a:solidFill>
            <a:srgbClr val="FFFFFF"/>
          </a:solidFill>
          <a:ln>
            <a:noFill/>
          </a:ln>
          <a:effectLst>
            <a:outerShdw blurRad="414338" rotWithShape="0" algn="bl" dir="16080000" dist="190500">
              <a:srgbClr val="3C4043">
                <a:alpha val="7843"/>
              </a:srgbClr>
            </a:outerShdw>
          </a:effectLst>
        </p:spPr>
        <p:txBody>
          <a:bodyPr anchorCtr="0" anchor="ctr" bIns="91425" lIns="0" spcFirstLastPara="1" rIns="0" wrap="square" tIns="17373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246" name="Google Shape;1246;g2aaa0752774_0_6"/>
          <p:cNvSpPr txBox="1"/>
          <p:nvPr/>
        </p:nvSpPr>
        <p:spPr>
          <a:xfrm>
            <a:off x="373975" y="1357288"/>
            <a:ext cx="3849600" cy="36816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181818"/>
                </a:solidFill>
                <a:latin typeface="Arial"/>
                <a:ea typeface="Arial"/>
                <a:cs typeface="Arial"/>
                <a:sym typeface="Arial"/>
              </a:rPr>
              <a:t>Challenge &amp; Why Neo4j:</a:t>
            </a:r>
            <a:endParaRPr b="1" i="0" sz="1300" u="none" cap="none" strike="noStrike">
              <a:solidFill>
                <a:srgbClr val="181818"/>
              </a:solidFill>
              <a:latin typeface="Arial"/>
              <a:ea typeface="Arial"/>
              <a:cs typeface="Arial"/>
              <a:sym typeface="Arial"/>
            </a:endParaRPr>
          </a:p>
          <a:p>
            <a:pPr indent="0" lvl="0" marL="0" marR="0" rtl="0" algn="l">
              <a:lnSpc>
                <a:spcPct val="120000"/>
              </a:lnSpc>
              <a:spcBef>
                <a:spcPts val="1000"/>
              </a:spcBef>
              <a:spcAft>
                <a:spcPts val="0"/>
              </a:spcAft>
              <a:buClr>
                <a:srgbClr val="000000"/>
              </a:buClr>
              <a:buSzPts val="1100"/>
              <a:buFont typeface="Arial"/>
              <a:buNone/>
            </a:pPr>
            <a:r>
              <a:rPr b="0" i="0" lang="en" sz="1100" u="none" cap="none" strike="noStrike">
                <a:solidFill>
                  <a:srgbClr val="111111"/>
                </a:solidFill>
                <a:latin typeface="Arial"/>
                <a:ea typeface="Arial"/>
                <a:cs typeface="Arial"/>
                <a:sym typeface="Arial"/>
              </a:rPr>
              <a:t>A major SEA e-commerce customer is using Neo4j Graph to develop fraud detection on vendors subsidies. The Customer is using graph to understand the relational influences of relationship to spot potential fraud with vendors rings. </a:t>
            </a:r>
            <a:endParaRPr b="0" i="0" sz="1000" u="none" cap="none" strike="noStrike">
              <a:solidFill>
                <a:srgbClr val="11111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181818"/>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400"/>
              <a:buFont typeface="Arial"/>
              <a:buNone/>
            </a:pPr>
            <a:r>
              <a:rPr b="1" i="0" lang="en" sz="1400" u="none" cap="none" strike="noStrike">
                <a:solidFill>
                  <a:srgbClr val="181818"/>
                </a:solidFill>
                <a:latin typeface="Arial"/>
                <a:ea typeface="Arial"/>
                <a:cs typeface="Arial"/>
                <a:sym typeface="Arial"/>
              </a:rPr>
              <a:t>Result:</a:t>
            </a:r>
            <a:endParaRPr b="0" i="0" sz="1000" u="none" cap="none" strike="noStrike">
              <a:solidFill>
                <a:srgbClr val="111111"/>
              </a:solidFill>
              <a:latin typeface="Arial"/>
              <a:ea typeface="Arial"/>
              <a:cs typeface="Arial"/>
              <a:sym typeface="Arial"/>
            </a:endParaRPr>
          </a:p>
          <a:p>
            <a:pPr indent="-162718" lvl="0" marL="164306" marR="0" rtl="0" algn="l">
              <a:lnSpc>
                <a:spcPct val="100000"/>
              </a:lnSpc>
              <a:spcBef>
                <a:spcPts val="1000"/>
              </a:spcBef>
              <a:spcAft>
                <a:spcPts val="0"/>
              </a:spcAft>
              <a:buClr>
                <a:srgbClr val="60A5D9"/>
              </a:buClr>
              <a:buSzPts val="1100"/>
              <a:buFont typeface="Arial"/>
              <a:buChar char="•"/>
            </a:pPr>
            <a:r>
              <a:rPr b="0" i="0" lang="en" sz="1100" u="none" cap="none" strike="noStrike">
                <a:solidFill>
                  <a:srgbClr val="111111"/>
                </a:solidFill>
                <a:latin typeface="Arial"/>
                <a:ea typeface="Arial"/>
                <a:cs typeface="Arial"/>
                <a:sym typeface="Arial"/>
              </a:rPr>
              <a:t>Merchant fraud detection in </a:t>
            </a:r>
            <a:r>
              <a:rPr b="1" i="0" lang="en" sz="1100" u="none" cap="none" strike="noStrike">
                <a:solidFill>
                  <a:srgbClr val="111111"/>
                </a:solidFill>
                <a:latin typeface="Arial"/>
                <a:ea typeface="Arial"/>
                <a:cs typeface="Arial"/>
                <a:sym typeface="Arial"/>
              </a:rPr>
              <a:t>Real-time</a:t>
            </a:r>
            <a:endParaRPr b="1" i="0" sz="1100" u="none" cap="none" strike="noStrike">
              <a:solidFill>
                <a:srgbClr val="111111"/>
              </a:solidFill>
              <a:latin typeface="Arial"/>
              <a:ea typeface="Arial"/>
              <a:cs typeface="Arial"/>
              <a:sym typeface="Arial"/>
            </a:endParaRPr>
          </a:p>
          <a:p>
            <a:pPr indent="-162718" lvl="0" marL="164306" marR="0" rtl="0" algn="l">
              <a:lnSpc>
                <a:spcPct val="100000"/>
              </a:lnSpc>
              <a:spcBef>
                <a:spcPts val="0"/>
              </a:spcBef>
              <a:spcAft>
                <a:spcPts val="0"/>
              </a:spcAft>
              <a:buClr>
                <a:srgbClr val="60A5D9"/>
              </a:buClr>
              <a:buSzPts val="1100"/>
              <a:buFont typeface="Arial"/>
              <a:buChar char="•"/>
            </a:pPr>
            <a:r>
              <a:rPr b="0" i="0" lang="en" sz="1100" u="none" cap="none" strike="noStrike">
                <a:solidFill>
                  <a:srgbClr val="111111"/>
                </a:solidFill>
                <a:latin typeface="Arial"/>
                <a:ea typeface="Arial"/>
                <a:cs typeface="Arial"/>
                <a:sym typeface="Arial"/>
              </a:rPr>
              <a:t>Detect related users </a:t>
            </a:r>
            <a:endParaRPr b="0" i="0" sz="1100" u="none" cap="none" strike="noStrike">
              <a:solidFill>
                <a:srgbClr val="111111"/>
              </a:solidFill>
              <a:latin typeface="Arial"/>
              <a:ea typeface="Arial"/>
              <a:cs typeface="Arial"/>
              <a:sym typeface="Arial"/>
            </a:endParaRPr>
          </a:p>
          <a:p>
            <a:pPr indent="-162718" lvl="0" marL="164306" marR="0" rtl="0" algn="l">
              <a:lnSpc>
                <a:spcPct val="100000"/>
              </a:lnSpc>
              <a:spcBef>
                <a:spcPts val="0"/>
              </a:spcBef>
              <a:spcAft>
                <a:spcPts val="0"/>
              </a:spcAft>
              <a:buClr>
                <a:srgbClr val="60A5D9"/>
              </a:buClr>
              <a:buSzPts val="1100"/>
              <a:buFont typeface="Arial"/>
              <a:buChar char="•"/>
            </a:pPr>
            <a:r>
              <a:rPr b="0" i="0" lang="en" sz="1100" u="none" cap="none" strike="noStrike">
                <a:solidFill>
                  <a:srgbClr val="111111"/>
                </a:solidFill>
                <a:latin typeface="Arial"/>
                <a:ea typeface="Arial"/>
                <a:cs typeface="Arial"/>
                <a:sym typeface="Arial"/>
              </a:rPr>
              <a:t>Cluster cross-buying fraud detection</a:t>
            </a:r>
            <a:r>
              <a:rPr b="0" i="0" lang="en"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1247" name="Google Shape;1247;g2aaa0752774_0_6"/>
          <p:cNvPicPr preferRelativeResize="0"/>
          <p:nvPr/>
        </p:nvPicPr>
        <p:blipFill rotWithShape="1">
          <a:blip r:embed="rId4">
            <a:alphaModFix/>
          </a:blip>
          <a:srcRect b="0" l="0" r="0" t="0"/>
          <a:stretch/>
        </p:blipFill>
        <p:spPr>
          <a:xfrm>
            <a:off x="3577375" y="2431575"/>
            <a:ext cx="3358324" cy="2607325"/>
          </a:xfrm>
          <a:prstGeom prst="rect">
            <a:avLst/>
          </a:prstGeom>
          <a:noFill/>
          <a:ln>
            <a:noFill/>
          </a:ln>
        </p:spPr>
      </p:pic>
      <p:sp>
        <p:nvSpPr>
          <p:cNvPr id="1248" name="Google Shape;1248;g2aaa0752774_0_6"/>
          <p:cNvSpPr txBox="1"/>
          <p:nvPr>
            <p:ph type="title"/>
          </p:nvPr>
        </p:nvSpPr>
        <p:spPr>
          <a:xfrm>
            <a:off x="490025" y="244175"/>
            <a:ext cx="8075100" cy="39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100"/>
              <a:buFont typeface="Arial"/>
              <a:buNone/>
            </a:pPr>
            <a:r>
              <a:rPr b="0" i="0" lang="en" sz="2300" u="none" cap="none" strike="noStrike">
                <a:solidFill>
                  <a:srgbClr val="000000"/>
                </a:solidFill>
                <a:latin typeface="Nunito Sans ExtraBold"/>
                <a:ea typeface="Nunito Sans ExtraBold"/>
                <a:cs typeface="Nunito Sans ExtraBold"/>
                <a:sym typeface="Nunito Sans ExtraBold"/>
              </a:rPr>
              <a:t>Selected use case:</a:t>
            </a:r>
            <a:endParaRPr b="0" i="0" sz="2300" u="none" cap="none" strike="noStrike">
              <a:solidFill>
                <a:srgbClr val="000000"/>
              </a:solidFill>
              <a:latin typeface="Nunito Sans ExtraBold"/>
              <a:ea typeface="Nunito Sans ExtraBold"/>
              <a:cs typeface="Nunito Sans ExtraBold"/>
              <a:sym typeface="Nunito Sans ExtraBold"/>
            </a:endParaRPr>
          </a:p>
          <a:p>
            <a:pPr indent="0" lvl="0" marL="0" marR="0" rtl="0" algn="l">
              <a:lnSpc>
                <a:spcPct val="100000"/>
              </a:lnSpc>
              <a:spcBef>
                <a:spcPts val="0"/>
              </a:spcBef>
              <a:spcAft>
                <a:spcPts val="0"/>
              </a:spcAft>
              <a:buClr>
                <a:schemeClr val="dk1"/>
              </a:buClr>
              <a:buSzPts val="1100"/>
              <a:buFont typeface="Arial"/>
              <a:buNone/>
            </a:pPr>
            <a:r>
              <a:rPr lang="en" sz="1500">
                <a:latin typeface="Nunito Sans ExtraBold"/>
                <a:ea typeface="Nunito Sans ExtraBold"/>
                <a:cs typeface="Nunito Sans ExtraBold"/>
                <a:sym typeface="Nunito Sans ExtraBold"/>
              </a:rPr>
              <a:t>Real-time fraud detection</a:t>
            </a:r>
            <a:endParaRPr b="0" i="0" sz="1500" u="none" cap="none" strike="noStrike">
              <a:solidFill>
                <a:srgbClr val="000000"/>
              </a:solidFill>
              <a:latin typeface="Nunito Sans ExtraBold"/>
              <a:ea typeface="Nunito Sans ExtraBold"/>
              <a:cs typeface="Nunito Sans ExtraBold"/>
              <a:sym typeface="Nunito Sans ExtraBold"/>
            </a:endParaRPr>
          </a:p>
          <a:p>
            <a:pPr indent="0" lvl="0" marL="0" marR="0" rtl="0" algn="l">
              <a:lnSpc>
                <a:spcPct val="100000"/>
              </a:lnSpc>
              <a:spcBef>
                <a:spcPts val="0"/>
              </a:spcBef>
              <a:spcAft>
                <a:spcPts val="0"/>
              </a:spcAft>
              <a:buClr>
                <a:srgbClr val="000000"/>
              </a:buClr>
              <a:buSzPts val="2100"/>
              <a:buFont typeface="Arial"/>
              <a:buNone/>
            </a:pPr>
            <a:r>
              <a:rPr b="0" i="0" lang="en" sz="2300" u="none" cap="none" strike="noStrike">
                <a:solidFill>
                  <a:srgbClr val="000000"/>
                </a:solidFill>
                <a:latin typeface="Nunito Sans ExtraBold"/>
                <a:ea typeface="Nunito Sans ExtraBold"/>
                <a:cs typeface="Nunito Sans ExtraBold"/>
                <a:sym typeface="Nunito Sans ExtraBold"/>
              </a:rPr>
              <a:t> </a:t>
            </a:r>
            <a:endParaRPr b="0" i="0" sz="2300" u="none" cap="none" strike="noStrike">
              <a:solidFill>
                <a:srgbClr val="000000"/>
              </a:solidFill>
              <a:latin typeface="Nunito Sans ExtraBold"/>
              <a:ea typeface="Nunito Sans ExtraBold"/>
              <a:cs typeface="Nunito Sans ExtraBold"/>
              <a:sym typeface="Nunito Sans ExtraBo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g2a9afb23b39_0_0"/>
          <p:cNvSpPr/>
          <p:nvPr/>
        </p:nvSpPr>
        <p:spPr>
          <a:xfrm rot="10800000">
            <a:off x="178700" y="874468"/>
            <a:ext cx="2872200" cy="3979800"/>
          </a:xfrm>
          <a:prstGeom prst="round2SameRect">
            <a:avLst>
              <a:gd fmla="val 0" name="adj1"/>
              <a:gd fmla="val 12816" name="adj2"/>
            </a:avLst>
          </a:prstGeom>
          <a:solidFill>
            <a:srgbClr val="FFFFFF"/>
          </a:solidFill>
          <a:ln>
            <a:noFill/>
          </a:ln>
          <a:effectLst>
            <a:outerShdw blurRad="414338" rotWithShape="0" algn="bl" dir="16080000" dist="190500">
              <a:srgbClr val="3C4043">
                <a:alpha val="7843"/>
              </a:srgbClr>
            </a:outerShdw>
          </a:effectLst>
        </p:spPr>
        <p:txBody>
          <a:bodyPr anchorCtr="0" anchor="ctr" bIns="91425" lIns="0" spcFirstLastPara="1" rIns="0" wrap="square" tIns="17373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255" name="Google Shape;1255;g2a9afb23b39_0_0"/>
          <p:cNvSpPr txBox="1"/>
          <p:nvPr/>
        </p:nvSpPr>
        <p:spPr>
          <a:xfrm>
            <a:off x="323850" y="960268"/>
            <a:ext cx="2592300" cy="40737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000000"/>
                </a:solidFill>
                <a:latin typeface="Arial"/>
                <a:ea typeface="Arial"/>
                <a:cs typeface="Arial"/>
                <a:sym typeface="Arial"/>
              </a:rPr>
              <a:t>Use Case</a:t>
            </a:r>
            <a:endParaRPr b="1" i="0" sz="1100" u="none" cap="none" strike="noStrike">
              <a:solidFill>
                <a:srgbClr val="000000"/>
              </a:solidFill>
              <a:latin typeface="Arial"/>
              <a:ea typeface="Arial"/>
              <a:cs typeface="Arial"/>
              <a:sym typeface="Arial"/>
            </a:endParaRPr>
          </a:p>
          <a:p>
            <a:pPr indent="-292100" lvl="0" marL="3429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Combined data (e.g. </a:t>
            </a:r>
            <a:r>
              <a:rPr b="0" i="1" lang="en" sz="1000" u="none" cap="none" strike="noStrike">
                <a:solidFill>
                  <a:schemeClr val="dk1"/>
                </a:solidFill>
                <a:latin typeface="Arial"/>
                <a:ea typeface="Arial"/>
                <a:cs typeface="Arial"/>
                <a:sym typeface="Arial"/>
              </a:rPr>
              <a:t>Structured, Semi-structured &amp; Unstructured data like Engineering drawings, design documents</a:t>
            </a:r>
            <a:r>
              <a:rPr b="0" i="0" lang="en" sz="1000" u="none" cap="none" strike="noStrike">
                <a:solidFill>
                  <a:schemeClr val="dk1"/>
                </a:solidFill>
                <a:latin typeface="Arial"/>
                <a:ea typeface="Arial"/>
                <a:cs typeface="Arial"/>
                <a:sym typeface="Arial"/>
              </a:rPr>
              <a:t>) </a:t>
            </a:r>
            <a:r>
              <a:rPr b="0" i="0" lang="en" sz="1000" u="none" cap="none" strike="noStrike">
                <a:solidFill>
                  <a:srgbClr val="000000"/>
                </a:solidFill>
                <a:latin typeface="Arial"/>
                <a:ea typeface="Arial"/>
                <a:cs typeface="Arial"/>
                <a:sym typeface="Arial"/>
              </a:rPr>
              <a:t>from various silos to build a Knowledge Graph (KG)</a:t>
            </a:r>
            <a:endParaRPr b="0" i="0" sz="1000" u="none" cap="none" strike="noStrike">
              <a:solidFill>
                <a:srgbClr val="000000"/>
              </a:solidFill>
              <a:latin typeface="Arial"/>
              <a:ea typeface="Arial"/>
              <a:cs typeface="Arial"/>
              <a:sym typeface="Arial"/>
            </a:endParaRPr>
          </a:p>
          <a:p>
            <a:pPr indent="-292100" lvl="0" marL="3429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Semantic Search &amp; Conversational AI to give cognitive structure to previously dark data</a:t>
            </a:r>
            <a:endParaRPr b="0" i="0" sz="10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000000"/>
                </a:solidFill>
                <a:latin typeface="Arial"/>
                <a:ea typeface="Arial"/>
                <a:cs typeface="Arial"/>
                <a:sym typeface="Arial"/>
              </a:rPr>
              <a:t>Differentiators</a:t>
            </a:r>
            <a:endParaRPr b="1" i="0" sz="1100" u="none" cap="none" strike="noStrike">
              <a:solidFill>
                <a:srgbClr val="000000"/>
              </a:solidFill>
              <a:latin typeface="Arial"/>
              <a:ea typeface="Arial"/>
              <a:cs typeface="Arial"/>
              <a:sym typeface="Arial"/>
            </a:endParaRPr>
          </a:p>
          <a:p>
            <a:pPr indent="-292100" lvl="0" marL="3429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Connected data using KG</a:t>
            </a:r>
            <a:endParaRPr b="0" i="0" sz="1000" u="none" cap="none" strike="noStrike">
              <a:solidFill>
                <a:srgbClr val="000000"/>
              </a:solidFill>
              <a:latin typeface="Arial"/>
              <a:ea typeface="Arial"/>
              <a:cs typeface="Arial"/>
              <a:sym typeface="Arial"/>
            </a:endParaRPr>
          </a:p>
          <a:p>
            <a:pPr indent="-292100" lvl="0" marL="3429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Ease of KG enrichment and consumption using LLM</a:t>
            </a:r>
            <a:endParaRPr b="0" i="0" sz="1000" u="none" cap="none" strike="noStrike">
              <a:solidFill>
                <a:srgbClr val="000000"/>
              </a:solidFill>
              <a:latin typeface="Arial"/>
              <a:ea typeface="Arial"/>
              <a:cs typeface="Arial"/>
              <a:sym typeface="Arial"/>
            </a:endParaRPr>
          </a:p>
          <a:p>
            <a:pPr indent="-292100" lvl="0" marL="3429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Neo4j’s Interoperability with the Azure ecosystem and Azure OpenAI</a:t>
            </a:r>
            <a:endParaRPr b="0" i="0" sz="10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000000"/>
                </a:solidFill>
                <a:latin typeface="Arial"/>
                <a:ea typeface="Arial"/>
                <a:cs typeface="Arial"/>
                <a:sym typeface="Arial"/>
              </a:rPr>
              <a:t>Whats next</a:t>
            </a:r>
            <a:endParaRPr b="1" i="0" sz="1100" u="none" cap="none" strike="noStrike">
              <a:solidFill>
                <a:srgbClr val="000000"/>
              </a:solidFill>
              <a:latin typeface="Arial"/>
              <a:ea typeface="Arial"/>
              <a:cs typeface="Arial"/>
              <a:sym typeface="Arial"/>
            </a:endParaRPr>
          </a:p>
          <a:p>
            <a:pPr indent="-292100" lvl="0" marL="3429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Master Data Management</a:t>
            </a:r>
            <a:endParaRPr b="0" i="0" sz="1000" u="none" cap="none" strike="noStrike">
              <a:solidFill>
                <a:srgbClr val="000000"/>
              </a:solidFill>
              <a:latin typeface="Arial"/>
              <a:ea typeface="Arial"/>
              <a:cs typeface="Arial"/>
              <a:sym typeface="Arial"/>
            </a:endParaRPr>
          </a:p>
          <a:p>
            <a:pPr indent="-292100" lvl="0" marL="3429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Digital Twins</a:t>
            </a:r>
            <a:endParaRPr b="0" i="0" sz="1000" u="none" cap="none" strike="noStrike">
              <a:solidFill>
                <a:srgbClr val="000000"/>
              </a:solidFill>
              <a:latin typeface="Arial"/>
              <a:ea typeface="Arial"/>
              <a:cs typeface="Arial"/>
              <a:sym typeface="Arial"/>
            </a:endParaRPr>
          </a:p>
          <a:p>
            <a:pPr indent="-292100" lvl="0" marL="3429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Fraud Detection</a:t>
            </a:r>
            <a:endParaRPr b="0" i="0" sz="10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1256" name="Google Shape;1256;g2a9afb23b39_0_0"/>
          <p:cNvPicPr preferRelativeResize="0"/>
          <p:nvPr/>
        </p:nvPicPr>
        <p:blipFill rotWithShape="1">
          <a:blip r:embed="rId3">
            <a:alphaModFix/>
          </a:blip>
          <a:srcRect b="0" l="0" r="0" t="0"/>
          <a:stretch/>
        </p:blipFill>
        <p:spPr>
          <a:xfrm>
            <a:off x="3148125" y="1300550"/>
            <a:ext cx="5876676" cy="2730000"/>
          </a:xfrm>
          <a:prstGeom prst="rect">
            <a:avLst/>
          </a:prstGeom>
          <a:noFill/>
          <a:ln>
            <a:noFill/>
          </a:ln>
        </p:spPr>
      </p:pic>
      <p:sp>
        <p:nvSpPr>
          <p:cNvPr id="1257" name="Google Shape;1257;g2a9afb23b39_0_0"/>
          <p:cNvSpPr txBox="1"/>
          <p:nvPr>
            <p:ph type="title"/>
          </p:nvPr>
        </p:nvSpPr>
        <p:spPr>
          <a:xfrm>
            <a:off x="490025" y="244175"/>
            <a:ext cx="8075100" cy="39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100"/>
              <a:buFont typeface="Arial"/>
              <a:buNone/>
            </a:pPr>
            <a:r>
              <a:rPr b="0" i="0" lang="en" sz="2300" u="none" cap="none" strike="noStrike">
                <a:solidFill>
                  <a:srgbClr val="000000"/>
                </a:solidFill>
                <a:latin typeface="Nunito Sans ExtraBold"/>
                <a:ea typeface="Nunito Sans ExtraBold"/>
                <a:cs typeface="Nunito Sans ExtraBold"/>
                <a:sym typeface="Nunito Sans ExtraBold"/>
              </a:rPr>
              <a:t>Selected use case:</a:t>
            </a:r>
            <a:endParaRPr b="0" i="0" sz="2300" u="none" cap="none" strike="noStrike">
              <a:solidFill>
                <a:srgbClr val="000000"/>
              </a:solidFill>
              <a:latin typeface="Nunito Sans ExtraBold"/>
              <a:ea typeface="Nunito Sans ExtraBold"/>
              <a:cs typeface="Nunito Sans ExtraBold"/>
              <a:sym typeface="Nunito Sans ExtraBold"/>
            </a:endParaRPr>
          </a:p>
          <a:p>
            <a:pPr indent="0" lvl="0" marL="0" marR="0" rtl="0" algn="l">
              <a:lnSpc>
                <a:spcPct val="100000"/>
              </a:lnSpc>
              <a:spcBef>
                <a:spcPts val="0"/>
              </a:spcBef>
              <a:spcAft>
                <a:spcPts val="0"/>
              </a:spcAft>
              <a:buClr>
                <a:schemeClr val="dk1"/>
              </a:buClr>
              <a:buSzPts val="1100"/>
              <a:buFont typeface="Arial"/>
              <a:buNone/>
            </a:pPr>
            <a:r>
              <a:rPr lang="en" sz="1500">
                <a:latin typeface="Nunito Sans ExtraBold"/>
                <a:ea typeface="Nunito Sans ExtraBold"/>
                <a:cs typeface="Nunito Sans ExtraBold"/>
                <a:sym typeface="Nunito Sans ExtraBold"/>
              </a:rPr>
              <a:t>Breaking down data silos</a:t>
            </a:r>
            <a:endParaRPr b="0" i="0" sz="1500" u="none" cap="none" strike="noStrike">
              <a:solidFill>
                <a:srgbClr val="000000"/>
              </a:solidFill>
              <a:latin typeface="Nunito Sans ExtraBold"/>
              <a:ea typeface="Nunito Sans ExtraBold"/>
              <a:cs typeface="Nunito Sans ExtraBold"/>
              <a:sym typeface="Nunito Sans ExtraBold"/>
            </a:endParaRPr>
          </a:p>
          <a:p>
            <a:pPr indent="0" lvl="0" marL="0" marR="0" rtl="0" algn="l">
              <a:lnSpc>
                <a:spcPct val="100000"/>
              </a:lnSpc>
              <a:spcBef>
                <a:spcPts val="0"/>
              </a:spcBef>
              <a:spcAft>
                <a:spcPts val="0"/>
              </a:spcAft>
              <a:buClr>
                <a:srgbClr val="000000"/>
              </a:buClr>
              <a:buSzPts val="2100"/>
              <a:buFont typeface="Arial"/>
              <a:buNone/>
            </a:pPr>
            <a:r>
              <a:rPr b="0" i="0" lang="en" sz="2300" u="none" cap="none" strike="noStrike">
                <a:solidFill>
                  <a:srgbClr val="000000"/>
                </a:solidFill>
                <a:latin typeface="Nunito Sans ExtraBold"/>
                <a:ea typeface="Nunito Sans ExtraBold"/>
                <a:cs typeface="Nunito Sans ExtraBold"/>
                <a:sym typeface="Nunito Sans ExtraBold"/>
              </a:rPr>
              <a:t> </a:t>
            </a:r>
            <a:endParaRPr b="0" i="0" sz="2300" u="none" cap="none" strike="noStrike">
              <a:solidFill>
                <a:srgbClr val="000000"/>
              </a:solidFill>
              <a:latin typeface="Nunito Sans ExtraBold"/>
              <a:ea typeface="Nunito Sans ExtraBold"/>
              <a:cs typeface="Nunito Sans ExtraBold"/>
              <a:sym typeface="Nunito Sans ExtraBo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pic>
        <p:nvPicPr>
          <p:cNvPr id="1263" name="Google Shape;1263;g2a9afb23b39_0_9"/>
          <p:cNvPicPr preferRelativeResize="0"/>
          <p:nvPr/>
        </p:nvPicPr>
        <p:blipFill rotWithShape="1">
          <a:blip r:embed="rId3">
            <a:alphaModFix/>
          </a:blip>
          <a:srcRect b="0" l="21707" r="10793" t="0"/>
          <a:stretch/>
        </p:blipFill>
        <p:spPr>
          <a:xfrm>
            <a:off x="5471938" y="2865"/>
            <a:ext cx="3676723" cy="5143501"/>
          </a:xfrm>
          <a:prstGeom prst="rect">
            <a:avLst/>
          </a:prstGeom>
          <a:noFill/>
          <a:ln>
            <a:noFill/>
          </a:ln>
        </p:spPr>
      </p:pic>
      <p:sp>
        <p:nvSpPr>
          <p:cNvPr id="1264" name="Google Shape;1264;g2a9afb23b39_0_9"/>
          <p:cNvSpPr/>
          <p:nvPr/>
        </p:nvSpPr>
        <p:spPr>
          <a:xfrm rot="10800000">
            <a:off x="178900" y="1165800"/>
            <a:ext cx="5027700" cy="3095100"/>
          </a:xfrm>
          <a:prstGeom prst="round2SameRect">
            <a:avLst>
              <a:gd fmla="val 0" name="adj1"/>
              <a:gd fmla="val 12816" name="adj2"/>
            </a:avLst>
          </a:prstGeom>
          <a:solidFill>
            <a:srgbClr val="FFFFFF"/>
          </a:solidFill>
          <a:ln>
            <a:noFill/>
          </a:ln>
          <a:effectLst>
            <a:outerShdw blurRad="414338" rotWithShape="0" algn="bl" dir="16080000" dist="190500">
              <a:srgbClr val="3C4043">
                <a:alpha val="7843"/>
              </a:srgbClr>
            </a:outerShdw>
          </a:effectLst>
        </p:spPr>
        <p:txBody>
          <a:bodyPr anchorCtr="0" anchor="ctr" bIns="91425" lIns="0" spcFirstLastPara="1" rIns="0" wrap="square" tIns="17373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265" name="Google Shape;1265;g2a9afb23b39_0_9"/>
          <p:cNvSpPr txBox="1"/>
          <p:nvPr/>
        </p:nvSpPr>
        <p:spPr>
          <a:xfrm>
            <a:off x="436961" y="1274532"/>
            <a:ext cx="4622700" cy="3570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797979"/>
              </a:buClr>
              <a:buSzPts val="1100"/>
              <a:buFont typeface="Arial"/>
              <a:buNone/>
            </a:pPr>
            <a:r>
              <a:rPr b="1" i="0" lang="en" sz="1400" u="none" cap="none" strike="noStrike">
                <a:solidFill>
                  <a:srgbClr val="181818"/>
                </a:solidFill>
                <a:latin typeface="Arial"/>
                <a:ea typeface="Arial"/>
                <a:cs typeface="Arial"/>
                <a:sym typeface="Arial"/>
              </a:rPr>
              <a:t>Challenge:</a:t>
            </a:r>
            <a:endParaRPr b="0" i="0" sz="1000" u="none" cap="none" strike="noStrike">
              <a:solidFill>
                <a:srgbClr val="181818"/>
              </a:solidFill>
              <a:latin typeface="Arial"/>
              <a:ea typeface="Arial"/>
              <a:cs typeface="Arial"/>
              <a:sym typeface="Arial"/>
            </a:endParaRPr>
          </a:p>
          <a:p>
            <a:pPr indent="-292100" lvl="0" marL="457200" marR="0" rtl="0" algn="l">
              <a:lnSpc>
                <a:spcPct val="100000"/>
              </a:lnSpc>
              <a:spcBef>
                <a:spcPts val="200"/>
              </a:spcBef>
              <a:spcAft>
                <a:spcPts val="0"/>
              </a:spcAft>
              <a:buClr>
                <a:srgbClr val="181818"/>
              </a:buClr>
              <a:buSzPts val="1000"/>
              <a:buFont typeface="Arial"/>
              <a:buChar char="●"/>
            </a:pPr>
            <a:r>
              <a:rPr b="0" i="0" lang="en" sz="1000" u="none" cap="none" strike="noStrike">
                <a:solidFill>
                  <a:srgbClr val="181818"/>
                </a:solidFill>
                <a:latin typeface="Arial"/>
                <a:ea typeface="Arial"/>
                <a:cs typeface="Arial"/>
                <a:sym typeface="Arial"/>
              </a:rPr>
              <a:t>Disparate data silos in the upstream operations related to geology and geoscience </a:t>
            </a:r>
            <a:endParaRPr b="0" i="0" sz="1000" u="none" cap="none" strike="noStrike">
              <a:solidFill>
                <a:srgbClr val="181818"/>
              </a:solidFill>
              <a:latin typeface="Arial"/>
              <a:ea typeface="Arial"/>
              <a:cs typeface="Arial"/>
              <a:sym typeface="Arial"/>
            </a:endParaRPr>
          </a:p>
          <a:p>
            <a:pPr indent="-292100" lvl="0" marL="457200" marR="0" rtl="0" algn="l">
              <a:lnSpc>
                <a:spcPct val="100000"/>
              </a:lnSpc>
              <a:spcBef>
                <a:spcPts val="0"/>
              </a:spcBef>
              <a:spcAft>
                <a:spcPts val="0"/>
              </a:spcAft>
              <a:buClr>
                <a:srgbClr val="181818"/>
              </a:buClr>
              <a:buSzPts val="1000"/>
              <a:buFont typeface="Arial"/>
              <a:buChar char="●"/>
            </a:pPr>
            <a:r>
              <a:rPr b="0" i="0" lang="en" sz="1000" u="none" cap="none" strike="noStrike">
                <a:solidFill>
                  <a:srgbClr val="181818"/>
                </a:solidFill>
                <a:latin typeface="Arial"/>
                <a:ea typeface="Arial"/>
                <a:cs typeface="Arial"/>
                <a:sym typeface="Arial"/>
              </a:rPr>
              <a:t>Complex Relationships and hidden connections</a:t>
            </a:r>
            <a:endParaRPr b="0" i="0" sz="1000" u="none" cap="none" strike="noStrike">
              <a:solidFill>
                <a:srgbClr val="181818"/>
              </a:solidFill>
              <a:latin typeface="Arial"/>
              <a:ea typeface="Arial"/>
              <a:cs typeface="Arial"/>
              <a:sym typeface="Arial"/>
            </a:endParaRPr>
          </a:p>
          <a:p>
            <a:pPr indent="-292100" lvl="0" marL="457200" marR="0" rtl="0" algn="l">
              <a:lnSpc>
                <a:spcPct val="100000"/>
              </a:lnSpc>
              <a:spcBef>
                <a:spcPts val="0"/>
              </a:spcBef>
              <a:spcAft>
                <a:spcPts val="0"/>
              </a:spcAft>
              <a:buClr>
                <a:srgbClr val="181818"/>
              </a:buClr>
              <a:buSzPts val="1000"/>
              <a:buFont typeface="Arial"/>
              <a:buChar char="●"/>
            </a:pPr>
            <a:r>
              <a:rPr b="0" i="0" lang="en" sz="1000" u="none" cap="none" strike="noStrike">
                <a:solidFill>
                  <a:srgbClr val="181818"/>
                </a:solidFill>
                <a:latin typeface="Arial"/>
                <a:ea typeface="Arial"/>
                <a:cs typeface="Arial"/>
                <a:sym typeface="Arial"/>
              </a:rPr>
              <a:t>Lack of Unified view </a:t>
            </a:r>
            <a:endParaRPr b="0" i="0" sz="1000" u="none" cap="none" strike="noStrike">
              <a:solidFill>
                <a:srgbClr val="181818"/>
              </a:solidFill>
              <a:latin typeface="Arial"/>
              <a:ea typeface="Arial"/>
              <a:cs typeface="Arial"/>
              <a:sym typeface="Arial"/>
            </a:endParaRPr>
          </a:p>
          <a:p>
            <a:pPr indent="-292100" lvl="0" marL="457200" marR="0" rtl="0" algn="l">
              <a:lnSpc>
                <a:spcPct val="100000"/>
              </a:lnSpc>
              <a:spcBef>
                <a:spcPts val="0"/>
              </a:spcBef>
              <a:spcAft>
                <a:spcPts val="0"/>
              </a:spcAft>
              <a:buClr>
                <a:srgbClr val="181818"/>
              </a:buClr>
              <a:buSzPts val="1000"/>
              <a:buFont typeface="Arial"/>
              <a:buChar char="●"/>
            </a:pPr>
            <a:r>
              <a:rPr b="0" i="0" lang="en" sz="1000" u="none" cap="none" strike="noStrike">
                <a:solidFill>
                  <a:srgbClr val="181818"/>
                </a:solidFill>
                <a:latin typeface="Arial"/>
                <a:ea typeface="Arial"/>
                <a:cs typeface="Arial"/>
                <a:sym typeface="Arial"/>
              </a:rPr>
              <a:t>Time and human intensive process </a:t>
            </a:r>
            <a:endParaRPr b="0" i="0" sz="1000" u="none" cap="none" strike="noStrike">
              <a:solidFill>
                <a:srgbClr val="181818"/>
              </a:solidFill>
              <a:latin typeface="Arial"/>
              <a:ea typeface="Arial"/>
              <a:cs typeface="Arial"/>
              <a:sym typeface="Arial"/>
            </a:endParaRPr>
          </a:p>
          <a:p>
            <a:pPr indent="-292100" lvl="0" marL="457200" marR="0" rtl="0" algn="l">
              <a:lnSpc>
                <a:spcPct val="100000"/>
              </a:lnSpc>
              <a:spcBef>
                <a:spcPts val="0"/>
              </a:spcBef>
              <a:spcAft>
                <a:spcPts val="0"/>
              </a:spcAft>
              <a:buClr>
                <a:srgbClr val="181818"/>
              </a:buClr>
              <a:buSzPts val="1000"/>
              <a:buFont typeface="Arial"/>
              <a:buChar char="●"/>
            </a:pPr>
            <a:r>
              <a:rPr b="0" i="0" lang="en" sz="1000" u="none" cap="none" strike="noStrike">
                <a:solidFill>
                  <a:srgbClr val="181818"/>
                </a:solidFill>
                <a:latin typeface="Arial"/>
                <a:ea typeface="Arial"/>
                <a:cs typeface="Arial"/>
                <a:sym typeface="Arial"/>
              </a:rPr>
              <a:t>Hallucinations </a:t>
            </a:r>
            <a:endParaRPr b="0" i="0" sz="1000" u="none" cap="none" strike="noStrike">
              <a:solidFill>
                <a:srgbClr val="181818"/>
              </a:solidFill>
              <a:latin typeface="Arial"/>
              <a:ea typeface="Arial"/>
              <a:cs typeface="Arial"/>
              <a:sym typeface="Arial"/>
            </a:endParaRPr>
          </a:p>
          <a:p>
            <a:pPr indent="0" lvl="0" marL="0" marR="0" rtl="0" algn="l">
              <a:lnSpc>
                <a:spcPct val="100000"/>
              </a:lnSpc>
              <a:spcBef>
                <a:spcPts val="900"/>
              </a:spcBef>
              <a:spcAft>
                <a:spcPts val="0"/>
              </a:spcAft>
              <a:buClr>
                <a:srgbClr val="5F6368"/>
              </a:buClr>
              <a:buSzPts val="1260"/>
              <a:buFont typeface="Noto Sans Symbols"/>
              <a:buNone/>
            </a:pPr>
            <a:r>
              <a:rPr b="1" i="0" lang="en" sz="1400" u="none" cap="none" strike="noStrike">
                <a:solidFill>
                  <a:srgbClr val="181818"/>
                </a:solidFill>
                <a:latin typeface="Arial"/>
                <a:ea typeface="Arial"/>
                <a:cs typeface="Arial"/>
                <a:sym typeface="Arial"/>
              </a:rPr>
              <a:t>Why Neo4j:</a:t>
            </a:r>
            <a:endParaRPr b="0" i="0" sz="1400" u="none" cap="none" strike="noStrike">
              <a:solidFill>
                <a:srgbClr val="181818"/>
              </a:solidFill>
              <a:latin typeface="Arial"/>
              <a:ea typeface="Arial"/>
              <a:cs typeface="Arial"/>
              <a:sym typeface="Arial"/>
            </a:endParaRPr>
          </a:p>
          <a:p>
            <a:pPr indent="-292100" lvl="0" marL="457200" marR="0" rtl="0" algn="l">
              <a:lnSpc>
                <a:spcPct val="100000"/>
              </a:lnSpc>
              <a:spcBef>
                <a:spcPts val="200"/>
              </a:spcBef>
              <a:spcAft>
                <a:spcPts val="0"/>
              </a:spcAft>
              <a:buClr>
                <a:srgbClr val="181818"/>
              </a:buClr>
              <a:buSzPts val="1000"/>
              <a:buFont typeface="Arial"/>
              <a:buChar char="●"/>
            </a:pPr>
            <a:r>
              <a:rPr b="0" i="0" lang="en" sz="1000" u="none" cap="none" strike="noStrike">
                <a:solidFill>
                  <a:srgbClr val="181818"/>
                </a:solidFill>
                <a:latin typeface="Arial"/>
                <a:ea typeface="Arial"/>
                <a:cs typeface="Arial"/>
                <a:sym typeface="Arial"/>
              </a:rPr>
              <a:t>Graph Database for Enterprise Knowledge Representation</a:t>
            </a:r>
            <a:endParaRPr b="0" i="0" sz="1000" u="none" cap="none" strike="noStrike">
              <a:solidFill>
                <a:srgbClr val="181818"/>
              </a:solidFill>
              <a:latin typeface="Arial"/>
              <a:ea typeface="Arial"/>
              <a:cs typeface="Arial"/>
              <a:sym typeface="Arial"/>
            </a:endParaRPr>
          </a:p>
          <a:p>
            <a:pPr indent="-292100" lvl="0" marL="457200" marR="0" rtl="0" algn="l">
              <a:lnSpc>
                <a:spcPct val="100000"/>
              </a:lnSpc>
              <a:spcBef>
                <a:spcPts val="0"/>
              </a:spcBef>
              <a:spcAft>
                <a:spcPts val="0"/>
              </a:spcAft>
              <a:buClr>
                <a:srgbClr val="181818"/>
              </a:buClr>
              <a:buSzPts val="1000"/>
              <a:buFont typeface="Arial"/>
              <a:buChar char="●"/>
            </a:pPr>
            <a:r>
              <a:rPr b="0" i="0" lang="en" sz="1000" u="none" cap="none" strike="noStrike">
                <a:solidFill>
                  <a:srgbClr val="181818"/>
                </a:solidFill>
                <a:latin typeface="Arial"/>
                <a:ea typeface="Arial"/>
                <a:cs typeface="Arial"/>
                <a:sym typeface="Arial"/>
              </a:rPr>
              <a:t>Personalized Experiences with Enterprise Knowledge Graph</a:t>
            </a:r>
            <a:endParaRPr b="0" i="0" sz="1000" u="none" cap="none" strike="noStrike">
              <a:solidFill>
                <a:srgbClr val="181818"/>
              </a:solidFill>
              <a:latin typeface="Arial"/>
              <a:ea typeface="Arial"/>
              <a:cs typeface="Arial"/>
              <a:sym typeface="Arial"/>
            </a:endParaRPr>
          </a:p>
          <a:p>
            <a:pPr indent="-292100" lvl="0" marL="457200" marR="0" rtl="0" algn="l">
              <a:lnSpc>
                <a:spcPct val="100000"/>
              </a:lnSpc>
              <a:spcBef>
                <a:spcPts val="0"/>
              </a:spcBef>
              <a:spcAft>
                <a:spcPts val="0"/>
              </a:spcAft>
              <a:buClr>
                <a:srgbClr val="181818"/>
              </a:buClr>
              <a:buSzPts val="1000"/>
              <a:buFont typeface="Arial"/>
              <a:buChar char="●"/>
            </a:pPr>
            <a:r>
              <a:rPr b="0" i="0" lang="en" sz="1000" u="none" cap="none" strike="noStrike">
                <a:solidFill>
                  <a:srgbClr val="181818"/>
                </a:solidFill>
                <a:latin typeface="Arial"/>
                <a:ea typeface="Arial"/>
                <a:cs typeface="Arial"/>
                <a:sym typeface="Arial"/>
              </a:rPr>
              <a:t>Unlock Comprehensive Insights from Connected Data</a:t>
            </a:r>
            <a:endParaRPr b="0" i="0" sz="1000" u="none" cap="none" strike="noStrike">
              <a:solidFill>
                <a:srgbClr val="181818"/>
              </a:solidFill>
              <a:latin typeface="Arial"/>
              <a:ea typeface="Arial"/>
              <a:cs typeface="Arial"/>
              <a:sym typeface="Arial"/>
            </a:endParaRPr>
          </a:p>
          <a:p>
            <a:pPr indent="-292100" lvl="0" marL="457200" marR="0" rtl="0" algn="l">
              <a:lnSpc>
                <a:spcPct val="100000"/>
              </a:lnSpc>
              <a:spcBef>
                <a:spcPts val="0"/>
              </a:spcBef>
              <a:spcAft>
                <a:spcPts val="0"/>
              </a:spcAft>
              <a:buClr>
                <a:srgbClr val="181818"/>
              </a:buClr>
              <a:buSzPts val="1000"/>
              <a:buFont typeface="Arial"/>
              <a:buChar char="●"/>
            </a:pPr>
            <a:r>
              <a:rPr b="0" i="0" lang="en" sz="1000" u="none" cap="none" strike="noStrike">
                <a:solidFill>
                  <a:srgbClr val="181818"/>
                </a:solidFill>
                <a:latin typeface="Arial"/>
                <a:ea typeface="Arial"/>
                <a:cs typeface="Arial"/>
                <a:sym typeface="Arial"/>
              </a:rPr>
              <a:t>Complete answers during real time search and decision making</a:t>
            </a:r>
            <a:endParaRPr b="0" i="0" sz="1000" u="none" cap="none" strike="noStrike">
              <a:solidFill>
                <a:srgbClr val="181818"/>
              </a:solidFill>
              <a:latin typeface="Arial"/>
              <a:ea typeface="Arial"/>
              <a:cs typeface="Arial"/>
              <a:sym typeface="Arial"/>
            </a:endParaRPr>
          </a:p>
          <a:p>
            <a:pPr indent="0" lvl="0" marL="0" marR="0" rtl="0" algn="l">
              <a:lnSpc>
                <a:spcPct val="100000"/>
              </a:lnSpc>
              <a:spcBef>
                <a:spcPts val="900"/>
              </a:spcBef>
              <a:spcAft>
                <a:spcPts val="0"/>
              </a:spcAft>
              <a:buClr>
                <a:srgbClr val="000000"/>
              </a:buClr>
              <a:buSzPts val="1400"/>
              <a:buFont typeface="Arial"/>
              <a:buNone/>
            </a:pPr>
            <a:r>
              <a:rPr b="1" i="0" lang="en" sz="1400" u="none" cap="none" strike="noStrike">
                <a:solidFill>
                  <a:srgbClr val="181818"/>
                </a:solidFill>
                <a:latin typeface="Arial"/>
                <a:ea typeface="Arial"/>
                <a:cs typeface="Arial"/>
                <a:sym typeface="Arial"/>
              </a:rPr>
              <a:t>Result:</a:t>
            </a:r>
            <a:endParaRPr b="0" i="0" sz="1400" u="none" cap="none" strike="noStrike">
              <a:solidFill>
                <a:srgbClr val="181818"/>
              </a:solidFill>
              <a:latin typeface="Arial"/>
              <a:ea typeface="Arial"/>
              <a:cs typeface="Arial"/>
              <a:sym typeface="Arial"/>
            </a:endParaRPr>
          </a:p>
          <a:p>
            <a:pPr indent="-292100" lvl="0" marL="457200" marR="0" rtl="0" algn="l">
              <a:lnSpc>
                <a:spcPct val="100000"/>
              </a:lnSpc>
              <a:spcBef>
                <a:spcPts val="200"/>
              </a:spcBef>
              <a:spcAft>
                <a:spcPts val="0"/>
              </a:spcAft>
              <a:buClr>
                <a:srgbClr val="181818"/>
              </a:buClr>
              <a:buSzPts val="1000"/>
              <a:buFont typeface="Arial"/>
              <a:buChar char="●"/>
            </a:pPr>
            <a:r>
              <a:rPr b="0" i="0" lang="en" sz="1000" u="none" cap="none" strike="noStrike">
                <a:solidFill>
                  <a:srgbClr val="181818"/>
                </a:solidFill>
                <a:latin typeface="Arial"/>
                <a:ea typeface="Arial"/>
                <a:cs typeface="Arial"/>
                <a:sym typeface="Arial"/>
              </a:rPr>
              <a:t>Reduced hallucination (i.e Grounding)</a:t>
            </a:r>
            <a:endParaRPr b="0" i="0" sz="1000" u="none" cap="none" strike="noStrike">
              <a:solidFill>
                <a:srgbClr val="181818"/>
              </a:solidFill>
              <a:latin typeface="Arial"/>
              <a:ea typeface="Arial"/>
              <a:cs typeface="Arial"/>
              <a:sym typeface="Arial"/>
            </a:endParaRPr>
          </a:p>
          <a:p>
            <a:pPr indent="-292100" lvl="0" marL="457200" marR="0" rtl="0" algn="l">
              <a:lnSpc>
                <a:spcPct val="100000"/>
              </a:lnSpc>
              <a:spcBef>
                <a:spcPts val="0"/>
              </a:spcBef>
              <a:spcAft>
                <a:spcPts val="0"/>
              </a:spcAft>
              <a:buClr>
                <a:srgbClr val="181818"/>
              </a:buClr>
              <a:buSzPts val="1000"/>
              <a:buFont typeface="Arial"/>
              <a:buChar char="●"/>
            </a:pPr>
            <a:r>
              <a:rPr b="0" i="0" lang="en" sz="1000" u="none" cap="none" strike="noStrike">
                <a:solidFill>
                  <a:srgbClr val="181818"/>
                </a:solidFill>
                <a:latin typeface="Arial"/>
                <a:ea typeface="Arial"/>
                <a:cs typeface="Arial"/>
                <a:sym typeface="Arial"/>
              </a:rPr>
              <a:t>Context-Aware Retrieval and Generation</a:t>
            </a:r>
            <a:endParaRPr b="0" i="0" sz="1000" u="none" cap="none" strike="noStrike">
              <a:solidFill>
                <a:srgbClr val="181818"/>
              </a:solidFill>
              <a:latin typeface="Arial"/>
              <a:ea typeface="Arial"/>
              <a:cs typeface="Arial"/>
              <a:sym typeface="Arial"/>
            </a:endParaRPr>
          </a:p>
          <a:p>
            <a:pPr indent="-292100" lvl="0" marL="457200" marR="0" rtl="0" algn="l">
              <a:lnSpc>
                <a:spcPct val="100000"/>
              </a:lnSpc>
              <a:spcBef>
                <a:spcPts val="0"/>
              </a:spcBef>
              <a:spcAft>
                <a:spcPts val="0"/>
              </a:spcAft>
              <a:buClr>
                <a:srgbClr val="181818"/>
              </a:buClr>
              <a:buSzPts val="1000"/>
              <a:buFont typeface="Arial"/>
              <a:buChar char="●"/>
            </a:pPr>
            <a:r>
              <a:rPr b="0" i="0" lang="en" sz="1000" u="none" cap="none" strike="noStrike">
                <a:solidFill>
                  <a:srgbClr val="181818"/>
                </a:solidFill>
                <a:latin typeface="Arial"/>
                <a:ea typeface="Arial"/>
                <a:cs typeface="Arial"/>
                <a:sym typeface="Arial"/>
              </a:rPr>
              <a:t>Streamlined Decision-Making for oil exploration</a:t>
            </a:r>
            <a:endParaRPr b="0" i="0" sz="1000" u="none" cap="none" strike="noStrike">
              <a:solidFill>
                <a:srgbClr val="181818"/>
              </a:solidFill>
              <a:latin typeface="Arial"/>
              <a:ea typeface="Arial"/>
              <a:cs typeface="Arial"/>
              <a:sym typeface="Arial"/>
            </a:endParaRPr>
          </a:p>
          <a:p>
            <a:pPr indent="-292100" lvl="0" marL="457200" marR="0" rtl="0" algn="l">
              <a:lnSpc>
                <a:spcPct val="100000"/>
              </a:lnSpc>
              <a:spcBef>
                <a:spcPts val="0"/>
              </a:spcBef>
              <a:spcAft>
                <a:spcPts val="0"/>
              </a:spcAft>
              <a:buClr>
                <a:srgbClr val="181818"/>
              </a:buClr>
              <a:buSzPts val="1000"/>
              <a:buFont typeface="Arial"/>
              <a:buChar char="●"/>
            </a:pPr>
            <a:r>
              <a:rPr b="0" i="0" lang="en" sz="1000" u="none" cap="none" strike="noStrike">
                <a:solidFill>
                  <a:srgbClr val="181818"/>
                </a:solidFill>
                <a:latin typeface="Arial"/>
                <a:ea typeface="Arial"/>
                <a:cs typeface="Arial"/>
                <a:sym typeface="Arial"/>
              </a:rPr>
              <a:t>Enhanced efficiency in exploring and analyzing geological and geoscientific information </a:t>
            </a:r>
            <a:endParaRPr b="0" i="0" sz="1000" u="none" cap="none" strike="noStrike">
              <a:solidFill>
                <a:srgbClr val="181818"/>
              </a:solidFill>
              <a:latin typeface="Arial"/>
              <a:ea typeface="Arial"/>
              <a:cs typeface="Arial"/>
              <a:sym typeface="Arial"/>
            </a:endParaRPr>
          </a:p>
          <a:p>
            <a:pPr indent="-292100" lvl="0" marL="457200" marR="0" rtl="0" algn="l">
              <a:lnSpc>
                <a:spcPct val="100000"/>
              </a:lnSpc>
              <a:spcBef>
                <a:spcPts val="0"/>
              </a:spcBef>
              <a:spcAft>
                <a:spcPts val="0"/>
              </a:spcAft>
              <a:buClr>
                <a:srgbClr val="181818"/>
              </a:buClr>
              <a:buSzPts val="1000"/>
              <a:buFont typeface="Arial"/>
              <a:buChar char="●"/>
            </a:pPr>
            <a:r>
              <a:rPr b="0" i="0" lang="en" sz="1000" u="none" cap="none" strike="noStrike">
                <a:solidFill>
                  <a:srgbClr val="181818"/>
                </a:solidFill>
                <a:latin typeface="Arial"/>
                <a:ea typeface="Arial"/>
                <a:cs typeface="Arial"/>
                <a:sym typeface="Arial"/>
              </a:rPr>
              <a:t>Optimized the quality of responses generated, providing more accurate and context-aware insights</a:t>
            </a:r>
            <a:endParaRPr b="0" i="0" sz="1000" u="none" cap="none" strike="noStrike">
              <a:solidFill>
                <a:srgbClr val="181818"/>
              </a:solidFill>
              <a:latin typeface="Arial"/>
              <a:ea typeface="Arial"/>
              <a:cs typeface="Arial"/>
              <a:sym typeface="Arial"/>
            </a:endParaRPr>
          </a:p>
        </p:txBody>
      </p:sp>
      <p:sp>
        <p:nvSpPr>
          <p:cNvPr id="1266" name="Google Shape;1266;g2a9afb23b39_0_9"/>
          <p:cNvSpPr txBox="1"/>
          <p:nvPr>
            <p:ph type="title"/>
          </p:nvPr>
        </p:nvSpPr>
        <p:spPr>
          <a:xfrm>
            <a:off x="490025" y="244175"/>
            <a:ext cx="8075100" cy="39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100"/>
              <a:buFont typeface="Arial"/>
              <a:buNone/>
            </a:pPr>
            <a:r>
              <a:rPr b="0" i="0" lang="en" sz="2300" u="none" cap="none" strike="noStrike">
                <a:solidFill>
                  <a:srgbClr val="000000"/>
                </a:solidFill>
                <a:latin typeface="Nunito Sans ExtraBold"/>
                <a:ea typeface="Nunito Sans ExtraBold"/>
                <a:cs typeface="Nunito Sans ExtraBold"/>
                <a:sym typeface="Nunito Sans ExtraBold"/>
              </a:rPr>
              <a:t>Selected use case:</a:t>
            </a:r>
            <a:endParaRPr b="0" i="0" sz="2300" u="none" cap="none" strike="noStrike">
              <a:solidFill>
                <a:srgbClr val="000000"/>
              </a:solidFill>
              <a:latin typeface="Nunito Sans ExtraBold"/>
              <a:ea typeface="Nunito Sans ExtraBold"/>
              <a:cs typeface="Nunito Sans ExtraBold"/>
              <a:sym typeface="Nunito Sans ExtraBold"/>
            </a:endParaRPr>
          </a:p>
          <a:p>
            <a:pPr indent="0" lvl="0" marL="0" marR="0" rtl="0" algn="l">
              <a:lnSpc>
                <a:spcPct val="100000"/>
              </a:lnSpc>
              <a:spcBef>
                <a:spcPts val="0"/>
              </a:spcBef>
              <a:spcAft>
                <a:spcPts val="0"/>
              </a:spcAft>
              <a:buClr>
                <a:schemeClr val="dk1"/>
              </a:buClr>
              <a:buSzPts val="1100"/>
              <a:buFont typeface="Arial"/>
              <a:buNone/>
            </a:pPr>
            <a:r>
              <a:rPr lang="en" sz="1500">
                <a:latin typeface="Nunito Sans ExtraBold"/>
                <a:ea typeface="Nunito Sans ExtraBold"/>
                <a:cs typeface="Nunito Sans ExtraBold"/>
                <a:sym typeface="Nunito Sans ExtraBold"/>
              </a:rPr>
              <a:t>Oil Exploration, Retrieval Augmented Generation </a:t>
            </a:r>
            <a:endParaRPr sz="1500">
              <a:latin typeface="Nunito Sans ExtraBold"/>
              <a:ea typeface="Nunito Sans ExtraBold"/>
              <a:cs typeface="Nunito Sans ExtraBold"/>
              <a:sym typeface="Nunito Sans ExtraBold"/>
            </a:endParaRPr>
          </a:p>
          <a:p>
            <a:pPr indent="0" lvl="0" marL="0" marR="0" rtl="0" algn="l">
              <a:lnSpc>
                <a:spcPct val="100000"/>
              </a:lnSpc>
              <a:spcBef>
                <a:spcPts val="0"/>
              </a:spcBef>
              <a:spcAft>
                <a:spcPts val="0"/>
              </a:spcAft>
              <a:buClr>
                <a:schemeClr val="dk1"/>
              </a:buClr>
              <a:buSzPts val="1100"/>
              <a:buFont typeface="Arial"/>
              <a:buNone/>
            </a:pPr>
            <a:r>
              <a:rPr lang="en" sz="1500">
                <a:latin typeface="Nunito Sans ExtraBold"/>
                <a:ea typeface="Nunito Sans ExtraBold"/>
                <a:cs typeface="Nunito Sans ExtraBold"/>
                <a:sym typeface="Nunito Sans ExtraBold"/>
              </a:rPr>
              <a:t>(RAG)</a:t>
            </a:r>
            <a:endParaRPr b="0" i="0" sz="2300" u="none" cap="none" strike="noStrike">
              <a:solidFill>
                <a:srgbClr val="000000"/>
              </a:solidFill>
              <a:latin typeface="Nunito Sans ExtraBold"/>
              <a:ea typeface="Nunito Sans ExtraBold"/>
              <a:cs typeface="Nunito Sans ExtraBold"/>
              <a:sym typeface="Nunito Sans ExtraBo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g2ad33b7c398_0_11"/>
          <p:cNvSpPr txBox="1"/>
          <p:nvPr>
            <p:ph type="title"/>
          </p:nvPr>
        </p:nvSpPr>
        <p:spPr>
          <a:xfrm>
            <a:off x="682650" y="1803750"/>
            <a:ext cx="7425300" cy="1536000"/>
          </a:xfrm>
          <a:prstGeom prst="rect">
            <a:avLst/>
          </a:prstGeom>
          <a:noFill/>
          <a:ln>
            <a:noFill/>
          </a:ln>
        </p:spPr>
        <p:txBody>
          <a:bodyPr anchorCtr="0" anchor="t" bIns="91425" lIns="0" spcFirstLastPara="1" rIns="91425" wrap="square" tIns="91425">
            <a:noAutofit/>
          </a:bodyPr>
          <a:lstStyle/>
          <a:p>
            <a:pPr indent="0" lvl="0" marL="0" rtl="0" algn="l">
              <a:lnSpc>
                <a:spcPct val="100000"/>
              </a:lnSpc>
              <a:spcBef>
                <a:spcPts val="0"/>
              </a:spcBef>
              <a:spcAft>
                <a:spcPts val="0"/>
              </a:spcAft>
              <a:buSzPts val="3600"/>
              <a:buNone/>
            </a:pPr>
            <a:r>
              <a:rPr lang="en" sz="4000"/>
              <a:t>Panama Paper GenAI Demo Artefacts </a:t>
            </a:r>
            <a:endParaRPr sz="4000"/>
          </a:p>
          <a:p>
            <a:pPr indent="0" lvl="0" marL="0" rtl="0" algn="l">
              <a:lnSpc>
                <a:spcPct val="100000"/>
              </a:lnSpc>
              <a:spcBef>
                <a:spcPts val="0"/>
              </a:spcBef>
              <a:spcAft>
                <a:spcPts val="0"/>
              </a:spcAft>
              <a:buSzPts val="3600"/>
              <a:buNone/>
            </a:pPr>
            <a:r>
              <a:rPr lang="en" sz="4000"/>
              <a:t> </a:t>
            </a:r>
            <a:br>
              <a:rPr lang="en" sz="4000"/>
            </a:br>
            <a:br>
              <a:rPr lang="en" sz="4000"/>
            </a:br>
            <a:endParaRPr sz="2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g2654fe726dc_0_0"/>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Clr>
                <a:srgbClr val="000000"/>
              </a:buClr>
              <a:buSzPts val="800"/>
              <a:buFont typeface="Arial"/>
              <a:buNone/>
            </a:pPr>
            <a:fld id="{00000000-1234-1234-1234-123412341234}" type="slidenum">
              <a:rPr lang="en"/>
              <a:t>‹#›</a:t>
            </a:fld>
            <a:endParaRPr/>
          </a:p>
        </p:txBody>
      </p:sp>
      <p:pic>
        <p:nvPicPr>
          <p:cNvPr id="1277" name="Google Shape;1277;g2654fe726dc_0_0"/>
          <p:cNvPicPr preferRelativeResize="0"/>
          <p:nvPr/>
        </p:nvPicPr>
        <p:blipFill>
          <a:blip r:embed="rId3">
            <a:alphaModFix/>
          </a:blip>
          <a:stretch>
            <a:fillRect/>
          </a:stretch>
        </p:blipFill>
        <p:spPr>
          <a:xfrm>
            <a:off x="987475" y="870775"/>
            <a:ext cx="7474499" cy="3689801"/>
          </a:xfrm>
          <a:prstGeom prst="rect">
            <a:avLst/>
          </a:prstGeom>
          <a:noFill/>
          <a:ln>
            <a:noFill/>
          </a:ln>
        </p:spPr>
      </p:pic>
      <p:sp>
        <p:nvSpPr>
          <p:cNvPr id="1278" name="Google Shape;1278;g2654fe726dc_0_0"/>
          <p:cNvSpPr txBox="1"/>
          <p:nvPr>
            <p:ph type="title"/>
          </p:nvPr>
        </p:nvSpPr>
        <p:spPr>
          <a:xfrm>
            <a:off x="490025" y="244175"/>
            <a:ext cx="8075100" cy="39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100"/>
              <a:buFont typeface="Arial"/>
              <a:buNone/>
            </a:pPr>
            <a:r>
              <a:rPr b="0" i="0" lang="en" sz="2300" u="none" cap="none" strike="noStrike">
                <a:solidFill>
                  <a:srgbClr val="000000"/>
                </a:solidFill>
                <a:latin typeface="Nunito Sans ExtraBold"/>
                <a:ea typeface="Nunito Sans ExtraBold"/>
                <a:cs typeface="Nunito Sans ExtraBold"/>
                <a:sym typeface="Nunito Sans ExtraBold"/>
              </a:rPr>
              <a:t>Panama Papers Demo</a:t>
            </a:r>
            <a:endParaRPr b="0" i="0" sz="2300" u="none" cap="none" strike="noStrike">
              <a:solidFill>
                <a:srgbClr val="000000"/>
              </a:solidFill>
              <a:latin typeface="Nunito Sans ExtraBold"/>
              <a:ea typeface="Nunito Sans ExtraBold"/>
              <a:cs typeface="Nunito Sans ExtraBold"/>
              <a:sym typeface="Nunito Sans ExtraBold"/>
            </a:endParaRPr>
          </a:p>
        </p:txBody>
      </p:sp>
      <p:sp>
        <p:nvSpPr>
          <p:cNvPr id="1279" name="Google Shape;1279;g2654fe726dc_0_0"/>
          <p:cNvSpPr/>
          <p:nvPr/>
        </p:nvSpPr>
        <p:spPr>
          <a:xfrm>
            <a:off x="6978000" y="1099600"/>
            <a:ext cx="1911600" cy="703200"/>
          </a:xfrm>
          <a:prstGeom prst="wedgeRoundRectCallout">
            <a:avLst>
              <a:gd fmla="val -20833" name="adj1"/>
              <a:gd fmla="val 62500" name="adj2"/>
              <a:gd fmla="val 0" name="adj3"/>
            </a:avLst>
          </a:prstGeom>
          <a:solidFill>
            <a:srgbClr val="FFE599"/>
          </a:solidFill>
          <a:ln cap="flat" cmpd="sng" w="9525">
            <a:solidFill>
              <a:srgbClr val="11111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Cypher language can also be used by technical analyst to validate results </a:t>
            </a:r>
            <a:endParaRPr sz="1000"/>
          </a:p>
        </p:txBody>
      </p:sp>
      <p:sp>
        <p:nvSpPr>
          <p:cNvPr id="1280" name="Google Shape;1280;g2654fe726dc_0_0"/>
          <p:cNvSpPr/>
          <p:nvPr/>
        </p:nvSpPr>
        <p:spPr>
          <a:xfrm>
            <a:off x="5583200" y="2841650"/>
            <a:ext cx="2003400" cy="913200"/>
          </a:xfrm>
          <a:prstGeom prst="wedgeRoundRectCallout">
            <a:avLst>
              <a:gd fmla="val -56544" name="adj1"/>
              <a:gd fmla="val -20417" name="adj2"/>
              <a:gd fmla="val 0" name="adj3"/>
            </a:avLst>
          </a:prstGeom>
          <a:solidFill>
            <a:srgbClr val="FFE599"/>
          </a:solidFill>
          <a:ln cap="flat" cmpd="sng" w="9525">
            <a:solidFill>
              <a:srgbClr val="11111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Leveraging Azure OpenAI GPT 4.0 - Prompt and A</a:t>
            </a:r>
            <a:r>
              <a:rPr lang="en" sz="1000"/>
              <a:t>nswers</a:t>
            </a:r>
            <a:r>
              <a:rPr lang="en" sz="1000"/>
              <a:t>. However, Amazon Bedrock (AWS) LLMs can also be used</a:t>
            </a:r>
            <a:endParaRPr sz="1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g2654fe726dc_0_6"/>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Clr>
                <a:srgbClr val="000000"/>
              </a:buClr>
              <a:buSzPts val="800"/>
              <a:buFont typeface="Arial"/>
              <a:buNone/>
            </a:pPr>
            <a:fld id="{00000000-1234-1234-1234-123412341234}" type="slidenum">
              <a:rPr lang="en"/>
              <a:t>‹#›</a:t>
            </a:fld>
            <a:endParaRPr/>
          </a:p>
        </p:txBody>
      </p:sp>
      <p:pic>
        <p:nvPicPr>
          <p:cNvPr id="1286" name="Google Shape;1286;g2654fe726dc_0_6"/>
          <p:cNvPicPr preferRelativeResize="0"/>
          <p:nvPr/>
        </p:nvPicPr>
        <p:blipFill>
          <a:blip r:embed="rId3">
            <a:alphaModFix/>
          </a:blip>
          <a:stretch>
            <a:fillRect/>
          </a:stretch>
        </p:blipFill>
        <p:spPr>
          <a:xfrm>
            <a:off x="295588" y="595801"/>
            <a:ext cx="8552827" cy="4268051"/>
          </a:xfrm>
          <a:prstGeom prst="rect">
            <a:avLst/>
          </a:prstGeom>
          <a:noFill/>
          <a:ln>
            <a:noFill/>
          </a:ln>
        </p:spPr>
      </p:pic>
      <p:sp>
        <p:nvSpPr>
          <p:cNvPr id="1287" name="Google Shape;1287;g2654fe726dc_0_6"/>
          <p:cNvSpPr txBox="1"/>
          <p:nvPr>
            <p:ph type="title"/>
          </p:nvPr>
        </p:nvSpPr>
        <p:spPr>
          <a:xfrm>
            <a:off x="490025" y="244175"/>
            <a:ext cx="8075100" cy="39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100"/>
              <a:buFont typeface="Arial"/>
              <a:buNone/>
            </a:pPr>
            <a:r>
              <a:rPr b="0" i="0" lang="en" sz="2300" u="none" cap="none" strike="noStrike">
                <a:solidFill>
                  <a:srgbClr val="000000"/>
                </a:solidFill>
                <a:latin typeface="Nunito Sans ExtraBold"/>
                <a:ea typeface="Nunito Sans ExtraBold"/>
                <a:cs typeface="Nunito Sans ExtraBold"/>
                <a:sym typeface="Nunito Sans ExtraBold"/>
              </a:rPr>
              <a:t>Panama Papers Demo</a:t>
            </a:r>
            <a:endParaRPr b="0" i="0" sz="2300" u="none" cap="none" strike="noStrike">
              <a:solidFill>
                <a:srgbClr val="000000"/>
              </a:solidFill>
              <a:latin typeface="Nunito Sans ExtraBold"/>
              <a:ea typeface="Nunito Sans ExtraBold"/>
              <a:cs typeface="Nunito Sans ExtraBold"/>
              <a:sym typeface="Nunito Sans ExtraBold"/>
            </a:endParaRPr>
          </a:p>
        </p:txBody>
      </p:sp>
      <p:sp>
        <p:nvSpPr>
          <p:cNvPr id="1288" name="Google Shape;1288;g2654fe726dc_0_6"/>
          <p:cNvSpPr/>
          <p:nvPr/>
        </p:nvSpPr>
        <p:spPr>
          <a:xfrm>
            <a:off x="5349225" y="1288200"/>
            <a:ext cx="1911600" cy="703200"/>
          </a:xfrm>
          <a:prstGeom prst="wedgeRoundRectCallout">
            <a:avLst>
              <a:gd fmla="val -20833" name="adj1"/>
              <a:gd fmla="val 62500" name="adj2"/>
              <a:gd fmla="val 0" name="adj3"/>
            </a:avLst>
          </a:prstGeom>
          <a:solidFill>
            <a:srgbClr val="FFE599"/>
          </a:solidFill>
          <a:ln cap="flat" cmpd="sng" w="9525">
            <a:solidFill>
              <a:srgbClr val="11111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This is how graph visualization looks like. From here we can see the relationships of the entities </a:t>
            </a:r>
            <a:endParaRPr sz="1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3"/>
          <p:cNvSpPr txBox="1"/>
          <p:nvPr>
            <p:ph type="title"/>
          </p:nvPr>
        </p:nvSpPr>
        <p:spPr>
          <a:xfrm>
            <a:off x="682650" y="1803750"/>
            <a:ext cx="7425300" cy="1536000"/>
          </a:xfrm>
          <a:prstGeom prst="rect">
            <a:avLst/>
          </a:prstGeom>
          <a:noFill/>
          <a:ln>
            <a:noFill/>
          </a:ln>
        </p:spPr>
        <p:txBody>
          <a:bodyPr anchorCtr="0" anchor="t" bIns="91425" lIns="0" spcFirstLastPara="1" rIns="91425" wrap="square" tIns="91425">
            <a:noAutofit/>
          </a:bodyPr>
          <a:lstStyle/>
          <a:p>
            <a:pPr indent="0" lvl="0" marL="0" rtl="0" algn="l">
              <a:lnSpc>
                <a:spcPct val="100000"/>
              </a:lnSpc>
              <a:spcBef>
                <a:spcPts val="0"/>
              </a:spcBef>
              <a:spcAft>
                <a:spcPts val="0"/>
              </a:spcAft>
              <a:buSzPts val="3600"/>
              <a:buNone/>
            </a:pPr>
            <a:r>
              <a:rPr lang="en" sz="4000"/>
              <a:t>Industry Trends </a:t>
            </a:r>
            <a:endParaRPr sz="4000"/>
          </a:p>
          <a:p>
            <a:pPr indent="0" lvl="0" marL="0" rtl="0" algn="l">
              <a:lnSpc>
                <a:spcPct val="100000"/>
              </a:lnSpc>
              <a:spcBef>
                <a:spcPts val="0"/>
              </a:spcBef>
              <a:spcAft>
                <a:spcPts val="0"/>
              </a:spcAft>
              <a:buSzPts val="3600"/>
              <a:buNone/>
            </a:pPr>
            <a:r>
              <a:rPr lang="en" sz="4000"/>
              <a:t> </a:t>
            </a:r>
            <a:br>
              <a:rPr lang="en" sz="4000"/>
            </a:br>
            <a:br>
              <a:rPr lang="en" sz="4000"/>
            </a:b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6" name="Shape 746"/>
        <p:cNvGrpSpPr/>
        <p:nvPr/>
      </p:nvGrpSpPr>
      <p:grpSpPr>
        <a:xfrm>
          <a:off x="0" y="0"/>
          <a:ext cx="0" cy="0"/>
          <a:chOff x="0" y="0"/>
          <a:chExt cx="0" cy="0"/>
        </a:xfrm>
      </p:grpSpPr>
      <p:sp>
        <p:nvSpPr>
          <p:cNvPr id="747" name="Google Shape;747;p429"/>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FFFFFF"/>
                </a:solidFill>
                <a:latin typeface="Arial"/>
                <a:ea typeface="Arial"/>
                <a:cs typeface="Arial"/>
                <a:sym typeface="Arial"/>
              </a:rPr>
              <a:t>‹#›</a:t>
            </a:fld>
            <a:endParaRPr b="0" i="0" sz="800" u="none" cap="none" strike="noStrike">
              <a:solidFill>
                <a:srgbClr val="FFFFFF"/>
              </a:solidFill>
              <a:latin typeface="Arial"/>
              <a:ea typeface="Arial"/>
              <a:cs typeface="Arial"/>
              <a:sym typeface="Arial"/>
            </a:endParaRPr>
          </a:p>
        </p:txBody>
      </p:sp>
      <p:sp>
        <p:nvSpPr>
          <p:cNvPr id="748" name="Google Shape;748;p429"/>
          <p:cNvSpPr txBox="1"/>
          <p:nvPr/>
        </p:nvSpPr>
        <p:spPr>
          <a:xfrm>
            <a:off x="520950" y="1878150"/>
            <a:ext cx="8102100" cy="358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3400"/>
              <a:buFont typeface="Arial"/>
              <a:buNone/>
            </a:pPr>
            <a:r>
              <a:rPr b="0" i="0" lang="en" sz="3400" u="none" cap="none" strike="noStrike">
                <a:solidFill>
                  <a:srgbClr val="000000"/>
                </a:solidFill>
                <a:latin typeface="Nunito Sans ExtraBold"/>
                <a:ea typeface="Nunito Sans ExtraBold"/>
                <a:cs typeface="Nunito Sans ExtraBold"/>
                <a:sym typeface="Nunito Sans ExtraBold"/>
              </a:rPr>
              <a:t>By 2025, </a:t>
            </a:r>
            <a:r>
              <a:rPr b="0" i="0" lang="en" sz="3400" u="none" cap="none" strike="noStrike">
                <a:solidFill>
                  <a:srgbClr val="018BFF"/>
                </a:solidFill>
                <a:latin typeface="Nunito Sans ExtraBold"/>
                <a:ea typeface="Nunito Sans ExtraBold"/>
                <a:cs typeface="Nunito Sans ExtraBold"/>
                <a:sym typeface="Nunito Sans ExtraBold"/>
              </a:rPr>
              <a:t>graph</a:t>
            </a:r>
            <a:r>
              <a:rPr b="0" i="0" lang="en" sz="3400" u="none" cap="none" strike="noStrike">
                <a:solidFill>
                  <a:srgbClr val="FFFFFF"/>
                </a:solidFill>
                <a:latin typeface="Nunito Sans ExtraBold"/>
                <a:ea typeface="Nunito Sans ExtraBold"/>
                <a:cs typeface="Nunito Sans ExtraBold"/>
                <a:sym typeface="Nunito Sans ExtraBold"/>
              </a:rPr>
              <a:t> </a:t>
            </a:r>
            <a:r>
              <a:rPr b="0" i="0" lang="en" sz="3400" u="none" cap="none" strike="noStrike">
                <a:solidFill>
                  <a:srgbClr val="000000"/>
                </a:solidFill>
                <a:latin typeface="Nunito Sans ExtraBold"/>
                <a:ea typeface="Nunito Sans ExtraBold"/>
                <a:cs typeface="Nunito Sans ExtraBold"/>
                <a:sym typeface="Nunito Sans ExtraBold"/>
              </a:rPr>
              <a:t>will be </a:t>
            </a:r>
            <a:br>
              <a:rPr b="0" i="0" lang="en" sz="3400" u="none" cap="none" strike="noStrike">
                <a:solidFill>
                  <a:srgbClr val="000000"/>
                </a:solidFill>
                <a:latin typeface="Nunito Sans ExtraBold"/>
                <a:ea typeface="Nunito Sans ExtraBold"/>
                <a:cs typeface="Nunito Sans ExtraBold"/>
                <a:sym typeface="Nunito Sans ExtraBold"/>
              </a:rPr>
            </a:br>
            <a:r>
              <a:rPr b="0" i="0" lang="en" sz="3400" u="none" cap="none" strike="noStrike">
                <a:solidFill>
                  <a:srgbClr val="000000"/>
                </a:solidFill>
                <a:latin typeface="Nunito Sans ExtraBold"/>
                <a:ea typeface="Nunito Sans ExtraBold"/>
                <a:cs typeface="Nunito Sans ExtraBold"/>
                <a:sym typeface="Nunito Sans ExtraBold"/>
              </a:rPr>
              <a:t>used in 80% of data and </a:t>
            </a:r>
            <a:br>
              <a:rPr b="0" i="0" lang="en" sz="3400" u="none" cap="none" strike="noStrike">
                <a:solidFill>
                  <a:srgbClr val="000000"/>
                </a:solidFill>
                <a:latin typeface="Nunito Sans ExtraBold"/>
                <a:ea typeface="Nunito Sans ExtraBold"/>
                <a:cs typeface="Nunito Sans ExtraBold"/>
                <a:sym typeface="Nunito Sans ExtraBold"/>
              </a:rPr>
            </a:br>
            <a:r>
              <a:rPr b="0" i="0" lang="en" sz="3400" u="none" cap="none" strike="noStrike">
                <a:solidFill>
                  <a:srgbClr val="000000"/>
                </a:solidFill>
                <a:latin typeface="Nunito Sans ExtraBold"/>
                <a:ea typeface="Nunito Sans ExtraBold"/>
                <a:cs typeface="Nunito Sans ExtraBold"/>
                <a:sym typeface="Nunito Sans ExtraBold"/>
              </a:rPr>
              <a:t>analytics innovations</a:t>
            </a:r>
            <a:endParaRPr b="0" i="0" sz="3400" u="none" cap="none" strike="noStrike">
              <a:solidFill>
                <a:srgbClr val="000000"/>
              </a:solidFill>
              <a:latin typeface="Nunito Sans ExtraBold"/>
              <a:ea typeface="Nunito Sans ExtraBold"/>
              <a:cs typeface="Nunito Sans ExtraBold"/>
              <a:sym typeface="Nunito Sans ExtraBold"/>
            </a:endParaRPr>
          </a:p>
        </p:txBody>
      </p:sp>
      <p:pic>
        <p:nvPicPr>
          <p:cNvPr id="749" name="Google Shape;749;p429"/>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pic>
        <p:nvPicPr>
          <p:cNvPr id="750" name="Google Shape;750;p429"/>
          <p:cNvPicPr preferRelativeResize="0"/>
          <p:nvPr/>
        </p:nvPicPr>
        <p:blipFill rotWithShape="1">
          <a:blip r:embed="rId4">
            <a:alphaModFix amt="50000"/>
          </a:blip>
          <a:srcRect b="0" l="0" r="0" t="0"/>
          <a:stretch/>
        </p:blipFill>
        <p:spPr>
          <a:xfrm>
            <a:off x="5063925" y="2531025"/>
            <a:ext cx="4807542" cy="2598599"/>
          </a:xfrm>
          <a:prstGeom prst="rect">
            <a:avLst/>
          </a:prstGeom>
          <a:noFill/>
          <a:ln>
            <a:noFill/>
          </a:ln>
        </p:spPr>
      </p:pic>
      <p:pic>
        <p:nvPicPr>
          <p:cNvPr id="751" name="Google Shape;751;p429"/>
          <p:cNvPicPr preferRelativeResize="0"/>
          <p:nvPr/>
        </p:nvPicPr>
        <p:blipFill rotWithShape="1">
          <a:blip r:embed="rId5">
            <a:alphaModFix/>
          </a:blip>
          <a:srcRect b="0" l="0" r="0" t="0"/>
          <a:stretch/>
        </p:blipFill>
        <p:spPr>
          <a:xfrm>
            <a:off x="4255150" y="1167451"/>
            <a:ext cx="460428" cy="358500"/>
          </a:xfrm>
          <a:prstGeom prst="rect">
            <a:avLst/>
          </a:prstGeom>
          <a:noFill/>
          <a:ln>
            <a:noFill/>
          </a:ln>
        </p:spPr>
      </p:pic>
      <p:pic>
        <p:nvPicPr>
          <p:cNvPr id="752" name="Google Shape;752;p429"/>
          <p:cNvPicPr preferRelativeResize="0"/>
          <p:nvPr/>
        </p:nvPicPr>
        <p:blipFill rotWithShape="1">
          <a:blip r:embed="rId4">
            <a:alphaModFix amt="60000"/>
          </a:blip>
          <a:srcRect b="0" l="0" r="0" t="0"/>
          <a:stretch/>
        </p:blipFill>
        <p:spPr>
          <a:xfrm>
            <a:off x="-478125" y="-628725"/>
            <a:ext cx="4807542" cy="2598599"/>
          </a:xfrm>
          <a:prstGeom prst="rect">
            <a:avLst/>
          </a:prstGeom>
          <a:noFill/>
          <a:ln>
            <a:noFill/>
          </a:ln>
        </p:spPr>
      </p:pic>
      <p:pic>
        <p:nvPicPr>
          <p:cNvPr id="753" name="Google Shape;753;p429"/>
          <p:cNvPicPr preferRelativeResize="0"/>
          <p:nvPr/>
        </p:nvPicPr>
        <p:blipFill rotWithShape="1">
          <a:blip r:embed="rId6">
            <a:alphaModFix/>
          </a:blip>
          <a:srcRect b="0" l="0" r="0" t="0"/>
          <a:stretch/>
        </p:blipFill>
        <p:spPr>
          <a:xfrm>
            <a:off x="8447450" y="4825113"/>
            <a:ext cx="548641" cy="205819"/>
          </a:xfrm>
          <a:prstGeom prst="rect">
            <a:avLst/>
          </a:prstGeom>
          <a:noFill/>
          <a:ln>
            <a:noFill/>
          </a:ln>
        </p:spPr>
      </p:pic>
      <p:pic>
        <p:nvPicPr>
          <p:cNvPr id="754" name="Google Shape;754;p429"/>
          <p:cNvPicPr preferRelativeResize="0"/>
          <p:nvPr/>
        </p:nvPicPr>
        <p:blipFill rotWithShape="1">
          <a:blip r:embed="rId7">
            <a:alphaModFix/>
          </a:blip>
          <a:srcRect b="0" l="0" r="0" t="0"/>
          <a:stretch/>
        </p:blipFill>
        <p:spPr>
          <a:xfrm>
            <a:off x="4124879" y="3548600"/>
            <a:ext cx="894242" cy="205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g264921337a6_0_282"/>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pic>
        <p:nvPicPr>
          <p:cNvPr id="760" name="Google Shape;760;g264921337a6_0_282"/>
          <p:cNvPicPr preferRelativeResize="0"/>
          <p:nvPr/>
        </p:nvPicPr>
        <p:blipFill rotWithShape="1">
          <a:blip r:embed="rId3">
            <a:alphaModFix/>
          </a:blip>
          <a:srcRect b="0" l="0" r="0" t="0"/>
          <a:stretch/>
        </p:blipFill>
        <p:spPr>
          <a:xfrm>
            <a:off x="5182200" y="962675"/>
            <a:ext cx="3479251" cy="3685033"/>
          </a:xfrm>
          <a:prstGeom prst="rect">
            <a:avLst/>
          </a:prstGeom>
          <a:noFill/>
          <a:ln>
            <a:noFill/>
          </a:ln>
        </p:spPr>
      </p:pic>
      <p:sp>
        <p:nvSpPr>
          <p:cNvPr id="761" name="Google Shape;761;g264921337a6_0_282"/>
          <p:cNvSpPr txBox="1"/>
          <p:nvPr/>
        </p:nvSpPr>
        <p:spPr>
          <a:xfrm>
            <a:off x="348625" y="2775625"/>
            <a:ext cx="4762200" cy="118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Public Sans Light"/>
                <a:ea typeface="Public Sans Light"/>
                <a:cs typeface="Public Sans Light"/>
                <a:sym typeface="Public Sans Light"/>
              </a:rPr>
              <a:t>Gartner, Magic Quadrant for Cloud Database Management Systems, 18  December 2023, Adam Ronthal et. </a:t>
            </a:r>
            <a:endParaRPr b="0" i="0" sz="600" u="none" cap="none" strike="noStrike">
              <a:solidFill>
                <a:schemeClr val="dk1"/>
              </a:solidFill>
              <a:latin typeface="Public Sans Light"/>
              <a:ea typeface="Public Sans Light"/>
              <a:cs typeface="Public Sans Light"/>
              <a:sym typeface="Public Sans Light"/>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Public Sans Light"/>
              <a:ea typeface="Public Sans Light"/>
              <a:cs typeface="Public Sans Light"/>
              <a:sym typeface="Public Sans Light"/>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Public Sans Light"/>
                <a:ea typeface="Public Sans Light"/>
                <a:cs typeface="Public Sans Light"/>
                <a:sym typeface="Public Sans Light"/>
              </a:rPr>
              <a:t>GARTNER is a registered trademark and service mark of Gartner, Inc. and/or its affiliates in the U.S. and internationally, MAGIC QUADRANT is a registered trademark of Gartner, Inc. and/or its affiliates and are used herein with permission. All rights reserved. </a:t>
            </a:r>
            <a:endParaRPr b="0" i="0" sz="600" u="none" cap="none" strike="noStrike">
              <a:solidFill>
                <a:schemeClr val="dk1"/>
              </a:solidFill>
              <a:latin typeface="Public Sans Light"/>
              <a:ea typeface="Public Sans Light"/>
              <a:cs typeface="Public Sans Light"/>
              <a:sym typeface="Public Sans Light"/>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Public Sans Light"/>
              <a:ea typeface="Public Sans Light"/>
              <a:cs typeface="Public Sans Light"/>
              <a:sym typeface="Public Sans Light"/>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Public Sans Light"/>
                <a:ea typeface="Public Sans Light"/>
                <a:cs typeface="Public Sans Light"/>
                <a:sym typeface="Public Sans Light"/>
              </a:rPr>
              <a:t>Gartner does not endorse any vendor, product or service depicted in this content nor makes any warranties, expressed or implied, with respect to this content, about its accuracy or completeness, including any warranties of merchantability or fitness for a particular purpose. This graphic was published by Gartner, Inc. as part of a larger research document and should be evaluated in the context of the entire document. The Gartner document is available upon request from Neo4j.</a:t>
            </a:r>
            <a:endParaRPr b="0" i="0" sz="600" u="none" cap="none" strike="noStrike">
              <a:solidFill>
                <a:schemeClr val="dk1"/>
              </a:solidFill>
              <a:latin typeface="Public Sans Light"/>
              <a:ea typeface="Public Sans Light"/>
              <a:cs typeface="Public Sans Light"/>
              <a:sym typeface="Public Sans Light"/>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Public Sans Light"/>
              <a:ea typeface="Public Sans Light"/>
              <a:cs typeface="Public Sans Light"/>
              <a:sym typeface="Public Sans Light"/>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Public Sans Light"/>
              <a:ea typeface="Public Sans Light"/>
              <a:cs typeface="Public Sans Light"/>
              <a:sym typeface="Public Sans Light"/>
            </a:endParaRPr>
          </a:p>
        </p:txBody>
      </p:sp>
      <p:sp>
        <p:nvSpPr>
          <p:cNvPr id="762" name="Google Shape;762;g264921337a6_0_282"/>
          <p:cNvSpPr txBox="1"/>
          <p:nvPr>
            <p:ph idx="1" type="body"/>
          </p:nvPr>
        </p:nvSpPr>
        <p:spPr>
          <a:xfrm>
            <a:off x="348625" y="994213"/>
            <a:ext cx="4506000" cy="1781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000000"/>
                </a:solidFill>
                <a:latin typeface="Open Sans"/>
                <a:ea typeface="Open Sans"/>
                <a:cs typeface="Open Sans"/>
                <a:sym typeface="Open Sans"/>
              </a:rPr>
              <a:t>Neo4j </a:t>
            </a:r>
            <a:r>
              <a:rPr b="0" i="0" lang="en" sz="2200" u="none" cap="none" strike="noStrike">
                <a:solidFill>
                  <a:srgbClr val="000000"/>
                </a:solidFill>
                <a:latin typeface="Open Sans"/>
                <a:ea typeface="Open Sans"/>
                <a:cs typeface="Open Sans"/>
                <a:sym typeface="Open Sans"/>
              </a:rPr>
              <a:t>Named a Visionary in December 2023 Gartner</a:t>
            </a:r>
            <a:r>
              <a:rPr b="0" i="0" lang="en" sz="2200" u="none" cap="none" strike="noStrike">
                <a:solidFill>
                  <a:schemeClr val="dk1"/>
                </a:solidFill>
                <a:latin typeface="Open Sans"/>
                <a:ea typeface="Open Sans"/>
                <a:cs typeface="Open Sans"/>
                <a:sym typeface="Open Sans"/>
              </a:rPr>
              <a:t>®</a:t>
            </a:r>
            <a:r>
              <a:rPr b="0" i="0" lang="en" sz="2200" u="none" cap="none" strike="noStrike">
                <a:solidFill>
                  <a:srgbClr val="000000"/>
                </a:solidFill>
                <a:latin typeface="Open Sans"/>
                <a:ea typeface="Open Sans"/>
                <a:cs typeface="Open Sans"/>
                <a:sym typeface="Open Sans"/>
              </a:rPr>
              <a:t> Magic Quadrant™ </a:t>
            </a:r>
            <a:r>
              <a:rPr b="0" i="0" lang="en" sz="2200" u="none" cap="none" strike="noStrike">
                <a:solidFill>
                  <a:srgbClr val="000000"/>
                </a:solidFill>
                <a:latin typeface="Open Sans"/>
                <a:ea typeface="Open Sans"/>
                <a:cs typeface="Open Sans"/>
                <a:sym typeface="Open Sans"/>
                <a:extLst>
                  <a:ext uri="http://customooxmlschemas.google.com/">
                    <go:slidesCustomData xmlns:go="http://customooxmlschemas.google.com/" textRoundtripDataId="0"/>
                  </a:ext>
                </a:extLst>
              </a:rPr>
              <a:t>for Cloud Database Management Systems </a:t>
            </a:r>
            <a:endParaRPr b="0" i="0" sz="2200" u="none" cap="none" strike="noStrike">
              <a:solidFill>
                <a:srgbClr val="000000"/>
              </a:solidFill>
              <a:latin typeface="Open Sans"/>
              <a:ea typeface="Open Sans"/>
              <a:cs typeface="Open Sans"/>
              <a:sym typeface="Open Sans"/>
            </a:endParaRPr>
          </a:p>
        </p:txBody>
      </p:sp>
      <p:sp>
        <p:nvSpPr>
          <p:cNvPr id="763" name="Google Shape;763;g264921337a6_0_282"/>
          <p:cNvSpPr txBox="1"/>
          <p:nvPr>
            <p:ph type="title"/>
          </p:nvPr>
        </p:nvSpPr>
        <p:spPr>
          <a:xfrm>
            <a:off x="490025" y="244175"/>
            <a:ext cx="8075100" cy="39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100"/>
              <a:buFont typeface="Arial"/>
              <a:buNone/>
            </a:pPr>
            <a:r>
              <a:rPr b="0" i="0" lang="en" sz="2300" u="none" cap="none" strike="noStrike">
                <a:solidFill>
                  <a:schemeClr val="dk1"/>
                </a:solidFill>
                <a:latin typeface="Nunito Sans ExtraBold"/>
                <a:ea typeface="Nunito Sans ExtraBold"/>
                <a:cs typeface="Nunito Sans ExtraBold"/>
                <a:sym typeface="Nunito Sans ExtraBold"/>
              </a:rPr>
              <a:t>Q4 2023 Gartner Magic Quadrant for</a:t>
            </a:r>
            <a:r>
              <a:rPr b="0" i="0" lang="en" sz="2700" u="none" cap="none" strike="noStrike">
                <a:solidFill>
                  <a:schemeClr val="dk1"/>
                </a:solidFill>
                <a:latin typeface="Public Sans SemiBold"/>
                <a:ea typeface="Public Sans SemiBold"/>
                <a:cs typeface="Public Sans SemiBold"/>
                <a:sym typeface="Public Sans SemiBold"/>
              </a:rPr>
              <a:t> </a:t>
            </a:r>
            <a:r>
              <a:rPr b="0" i="0" lang="en" sz="2300" u="none" cap="none" strike="noStrike">
                <a:solidFill>
                  <a:schemeClr val="dk2"/>
                </a:solidFill>
                <a:latin typeface="Nunito Sans ExtraBold"/>
                <a:ea typeface="Nunito Sans ExtraBold"/>
                <a:cs typeface="Nunito Sans ExtraBold"/>
                <a:sym typeface="Nunito Sans ExtraBold"/>
              </a:rPr>
              <a:t>Cloud DBMS</a:t>
            </a:r>
            <a:endParaRPr b="0" i="0" sz="2300" u="none" cap="none" strike="noStrike">
              <a:solidFill>
                <a:schemeClr val="dk1"/>
              </a:solidFill>
              <a:latin typeface="Nunito Sans ExtraBold"/>
              <a:ea typeface="Nunito Sans ExtraBold"/>
              <a:cs typeface="Nunito Sans ExtraBold"/>
              <a:sym typeface="Nunito Sans ExtraBold"/>
            </a:endParaRPr>
          </a:p>
        </p:txBody>
      </p:sp>
      <p:sp>
        <p:nvSpPr>
          <p:cNvPr id="764" name="Google Shape;764;g264921337a6_0_282"/>
          <p:cNvSpPr/>
          <p:nvPr/>
        </p:nvSpPr>
        <p:spPr>
          <a:xfrm>
            <a:off x="6883700" y="3403275"/>
            <a:ext cx="154200" cy="139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432"/>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770" name="Google Shape;770;p432"/>
          <p:cNvSpPr txBox="1"/>
          <p:nvPr/>
        </p:nvSpPr>
        <p:spPr>
          <a:xfrm>
            <a:off x="1096875" y="660000"/>
            <a:ext cx="7351200" cy="2815500"/>
          </a:xfrm>
          <a:prstGeom prst="rect">
            <a:avLst/>
          </a:prstGeom>
          <a:solidFill>
            <a:srgbClr val="018B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900"/>
              <a:buFont typeface="Arial"/>
              <a:buNone/>
            </a:pPr>
            <a:r>
              <a:t/>
            </a:r>
            <a:endParaRPr b="1" i="0" sz="2900" u="none" cap="none" strike="noStrike">
              <a:solidFill>
                <a:srgbClr val="FFFFFF"/>
              </a:solidFill>
              <a:latin typeface="Arial"/>
              <a:ea typeface="Arial"/>
              <a:cs typeface="Arial"/>
              <a:sym typeface="Arial"/>
            </a:endParaRPr>
          </a:p>
        </p:txBody>
      </p:sp>
      <p:sp>
        <p:nvSpPr>
          <p:cNvPr id="771" name="Google Shape;771;p432"/>
          <p:cNvSpPr txBox="1"/>
          <p:nvPr/>
        </p:nvSpPr>
        <p:spPr>
          <a:xfrm>
            <a:off x="944475" y="507600"/>
            <a:ext cx="7351200" cy="2815500"/>
          </a:xfrm>
          <a:prstGeom prst="rect">
            <a:avLst/>
          </a:prstGeom>
          <a:solidFill>
            <a:srgbClr val="ED1253"/>
          </a:solidFill>
          <a:ln cap="flat" cmpd="sng" w="9525">
            <a:solidFill>
              <a:srgbClr val="ED125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900"/>
              <a:buFont typeface="Arial"/>
              <a:buNone/>
            </a:pPr>
            <a:r>
              <a:t/>
            </a:r>
            <a:endParaRPr b="1" i="0" sz="29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2900"/>
              <a:buFont typeface="Arial"/>
              <a:buNone/>
            </a:pPr>
            <a:r>
              <a:rPr b="1" i="0" lang="en" sz="2900" u="none" cap="none" strike="noStrike">
                <a:solidFill>
                  <a:srgbClr val="FFFFFF"/>
                </a:solidFill>
                <a:latin typeface="Arial"/>
                <a:ea typeface="Arial"/>
                <a:cs typeface="Arial"/>
                <a:sym typeface="Arial"/>
              </a:rPr>
              <a:t>          is honoured to be awarded the GovTech DSAI Bulk Tender GVT(T)20005 in May 2021 as the </a:t>
            </a:r>
            <a:r>
              <a:rPr b="1" i="0" lang="en" sz="2900" u="sng" cap="none" strike="noStrike">
                <a:solidFill>
                  <a:srgbClr val="FFFFFF"/>
                </a:solidFill>
                <a:latin typeface="Arial"/>
                <a:ea typeface="Arial"/>
                <a:cs typeface="Arial"/>
                <a:sym typeface="Arial"/>
              </a:rPr>
              <a:t>only</a:t>
            </a:r>
            <a:r>
              <a:rPr b="1" i="0" lang="en" sz="2900" u="none" cap="none" strike="noStrike">
                <a:solidFill>
                  <a:srgbClr val="FFFFFF"/>
                </a:solidFill>
                <a:latin typeface="Arial"/>
                <a:ea typeface="Arial"/>
                <a:cs typeface="Arial"/>
                <a:sym typeface="Arial"/>
              </a:rPr>
              <a:t> </a:t>
            </a:r>
            <a:endParaRPr b="1" i="0" sz="29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2900"/>
              <a:buFont typeface="Arial"/>
              <a:buNone/>
            </a:pPr>
            <a:r>
              <a:rPr b="1" i="0" lang="en" sz="2900" u="none" cap="none" strike="noStrike">
                <a:solidFill>
                  <a:srgbClr val="FFFFFF"/>
                </a:solidFill>
                <a:latin typeface="Arial"/>
                <a:ea typeface="Arial"/>
                <a:cs typeface="Arial"/>
                <a:sym typeface="Arial"/>
              </a:rPr>
              <a:t>Graph Data Platform vendor</a:t>
            </a:r>
            <a:endParaRPr b="1" i="0" sz="2900" u="none" cap="none" strike="noStrike">
              <a:solidFill>
                <a:srgbClr val="FFFFFF"/>
              </a:solidFill>
              <a:latin typeface="Arial"/>
              <a:ea typeface="Arial"/>
              <a:cs typeface="Arial"/>
              <a:sym typeface="Arial"/>
            </a:endParaRPr>
          </a:p>
        </p:txBody>
      </p:sp>
      <p:pic>
        <p:nvPicPr>
          <p:cNvPr descr="The Digital Academy by GovTech Singapore" id="772" name="Google Shape;772;p432"/>
          <p:cNvPicPr preferRelativeResize="0"/>
          <p:nvPr/>
        </p:nvPicPr>
        <p:blipFill rotWithShape="1">
          <a:blip r:embed="rId3">
            <a:alphaModFix/>
          </a:blip>
          <a:srcRect b="0" l="0" r="0" t="0"/>
          <a:stretch/>
        </p:blipFill>
        <p:spPr>
          <a:xfrm>
            <a:off x="5892127" y="3566961"/>
            <a:ext cx="2403550" cy="989700"/>
          </a:xfrm>
          <a:prstGeom prst="rect">
            <a:avLst/>
          </a:prstGeom>
          <a:noFill/>
          <a:ln>
            <a:noFill/>
          </a:ln>
        </p:spPr>
      </p:pic>
      <p:pic>
        <p:nvPicPr>
          <p:cNvPr id="773" name="Google Shape;773;p432"/>
          <p:cNvPicPr preferRelativeResize="0"/>
          <p:nvPr/>
        </p:nvPicPr>
        <p:blipFill rotWithShape="1">
          <a:blip r:embed="rId4">
            <a:alphaModFix/>
          </a:blip>
          <a:srcRect b="0" l="0" r="0" t="0"/>
          <a:stretch/>
        </p:blipFill>
        <p:spPr>
          <a:xfrm>
            <a:off x="1511425" y="3542324"/>
            <a:ext cx="1791226" cy="1038950"/>
          </a:xfrm>
          <a:prstGeom prst="rect">
            <a:avLst/>
          </a:prstGeom>
          <a:noFill/>
          <a:ln>
            <a:noFill/>
          </a:ln>
        </p:spPr>
      </p:pic>
      <p:grpSp>
        <p:nvGrpSpPr>
          <p:cNvPr id="774" name="Google Shape;774;p432"/>
          <p:cNvGrpSpPr/>
          <p:nvPr/>
        </p:nvGrpSpPr>
        <p:grpSpPr>
          <a:xfrm>
            <a:off x="1020131" y="1028778"/>
            <a:ext cx="1335237" cy="445884"/>
            <a:chOff x="238125" y="1670525"/>
            <a:chExt cx="7113675" cy="2340600"/>
          </a:xfrm>
        </p:grpSpPr>
        <p:sp>
          <p:nvSpPr>
            <p:cNvPr id="775" name="Google Shape;775;p432"/>
            <p:cNvSpPr/>
            <p:nvPr/>
          </p:nvSpPr>
          <p:spPr>
            <a:xfrm>
              <a:off x="238125" y="1670525"/>
              <a:ext cx="7113675" cy="2340600"/>
            </a:xfrm>
            <a:custGeom>
              <a:rect b="b" l="l" r="r" t="t"/>
              <a:pathLst>
                <a:path extrusionOk="0" h="93624" w="284547">
                  <a:moveTo>
                    <a:pt x="275962" y="0"/>
                  </a:moveTo>
                  <a:cubicBezTo>
                    <a:pt x="274498" y="0"/>
                    <a:pt x="273035" y="390"/>
                    <a:pt x="271669" y="1171"/>
                  </a:cubicBezTo>
                  <a:cubicBezTo>
                    <a:pt x="270401" y="1886"/>
                    <a:pt x="269295" y="2959"/>
                    <a:pt x="268515" y="4293"/>
                  </a:cubicBezTo>
                  <a:cubicBezTo>
                    <a:pt x="267799" y="5561"/>
                    <a:pt x="267376" y="7024"/>
                    <a:pt x="267376" y="8585"/>
                  </a:cubicBezTo>
                  <a:cubicBezTo>
                    <a:pt x="267376" y="10049"/>
                    <a:pt x="267734" y="11544"/>
                    <a:pt x="268515" y="12878"/>
                  </a:cubicBezTo>
                  <a:cubicBezTo>
                    <a:pt x="269263" y="14146"/>
                    <a:pt x="270303" y="15252"/>
                    <a:pt x="271669" y="16032"/>
                  </a:cubicBezTo>
                  <a:cubicBezTo>
                    <a:pt x="272937" y="16780"/>
                    <a:pt x="274401" y="17170"/>
                    <a:pt x="275962" y="17170"/>
                  </a:cubicBezTo>
                  <a:cubicBezTo>
                    <a:pt x="277425" y="17170"/>
                    <a:pt x="278888" y="16813"/>
                    <a:pt x="280254" y="16032"/>
                  </a:cubicBezTo>
                  <a:cubicBezTo>
                    <a:pt x="281522" y="15317"/>
                    <a:pt x="282628" y="14244"/>
                    <a:pt x="283409" y="12878"/>
                  </a:cubicBezTo>
                  <a:cubicBezTo>
                    <a:pt x="284124" y="11642"/>
                    <a:pt x="284547" y="10179"/>
                    <a:pt x="284547" y="8585"/>
                  </a:cubicBezTo>
                  <a:cubicBezTo>
                    <a:pt x="284547" y="7154"/>
                    <a:pt x="284189" y="5658"/>
                    <a:pt x="283409" y="4293"/>
                  </a:cubicBezTo>
                  <a:cubicBezTo>
                    <a:pt x="282661" y="3024"/>
                    <a:pt x="281620" y="1951"/>
                    <a:pt x="280254" y="1171"/>
                  </a:cubicBezTo>
                  <a:cubicBezTo>
                    <a:pt x="278986" y="423"/>
                    <a:pt x="277523" y="0"/>
                    <a:pt x="275962" y="0"/>
                  </a:cubicBezTo>
                  <a:close/>
                  <a:moveTo>
                    <a:pt x="8585" y="46731"/>
                  </a:moveTo>
                  <a:cubicBezTo>
                    <a:pt x="7122" y="46731"/>
                    <a:pt x="5658" y="47088"/>
                    <a:pt x="4293" y="47869"/>
                  </a:cubicBezTo>
                  <a:cubicBezTo>
                    <a:pt x="3024" y="48584"/>
                    <a:pt x="1919" y="49657"/>
                    <a:pt x="1138" y="51023"/>
                  </a:cubicBezTo>
                  <a:cubicBezTo>
                    <a:pt x="423" y="52291"/>
                    <a:pt x="0" y="53755"/>
                    <a:pt x="0" y="55316"/>
                  </a:cubicBezTo>
                  <a:cubicBezTo>
                    <a:pt x="0" y="56779"/>
                    <a:pt x="358" y="58242"/>
                    <a:pt x="1138" y="59608"/>
                  </a:cubicBezTo>
                  <a:cubicBezTo>
                    <a:pt x="1886" y="60877"/>
                    <a:pt x="2927" y="61950"/>
                    <a:pt x="4293" y="62730"/>
                  </a:cubicBezTo>
                  <a:cubicBezTo>
                    <a:pt x="5561" y="63478"/>
                    <a:pt x="7024" y="63901"/>
                    <a:pt x="8585" y="63901"/>
                  </a:cubicBezTo>
                  <a:cubicBezTo>
                    <a:pt x="9528" y="63901"/>
                    <a:pt x="10471" y="63738"/>
                    <a:pt x="11349" y="63446"/>
                  </a:cubicBezTo>
                  <a:cubicBezTo>
                    <a:pt x="13037" y="62876"/>
                    <a:pt x="14625" y="62598"/>
                    <a:pt x="16090" y="62598"/>
                  </a:cubicBezTo>
                  <a:cubicBezTo>
                    <a:pt x="18971" y="62598"/>
                    <a:pt x="21375" y="63674"/>
                    <a:pt x="23121" y="65722"/>
                  </a:cubicBezTo>
                  <a:cubicBezTo>
                    <a:pt x="25365" y="68291"/>
                    <a:pt x="25365" y="72031"/>
                    <a:pt x="23154" y="74632"/>
                  </a:cubicBezTo>
                  <a:cubicBezTo>
                    <a:pt x="21372" y="76675"/>
                    <a:pt x="18952" y="77759"/>
                    <a:pt x="16057" y="77759"/>
                  </a:cubicBezTo>
                  <a:cubicBezTo>
                    <a:pt x="14620" y="77759"/>
                    <a:pt x="13065" y="77492"/>
                    <a:pt x="11414" y="76941"/>
                  </a:cubicBezTo>
                  <a:cubicBezTo>
                    <a:pt x="10536" y="76616"/>
                    <a:pt x="9561" y="76453"/>
                    <a:pt x="8585" y="76453"/>
                  </a:cubicBezTo>
                  <a:cubicBezTo>
                    <a:pt x="7122" y="76453"/>
                    <a:pt x="5658" y="76844"/>
                    <a:pt x="4293" y="77624"/>
                  </a:cubicBezTo>
                  <a:cubicBezTo>
                    <a:pt x="3024" y="78339"/>
                    <a:pt x="1919" y="79413"/>
                    <a:pt x="1138" y="80746"/>
                  </a:cubicBezTo>
                  <a:cubicBezTo>
                    <a:pt x="423" y="82014"/>
                    <a:pt x="0" y="83478"/>
                    <a:pt x="0" y="85038"/>
                  </a:cubicBezTo>
                  <a:cubicBezTo>
                    <a:pt x="0" y="86502"/>
                    <a:pt x="358" y="87998"/>
                    <a:pt x="1138" y="89331"/>
                  </a:cubicBezTo>
                  <a:cubicBezTo>
                    <a:pt x="1886" y="90599"/>
                    <a:pt x="2927" y="91705"/>
                    <a:pt x="4293" y="92485"/>
                  </a:cubicBezTo>
                  <a:cubicBezTo>
                    <a:pt x="5561" y="93201"/>
                    <a:pt x="7024" y="93624"/>
                    <a:pt x="8585" y="93624"/>
                  </a:cubicBezTo>
                  <a:cubicBezTo>
                    <a:pt x="10049" y="93624"/>
                    <a:pt x="11512" y="93266"/>
                    <a:pt x="12878" y="92485"/>
                  </a:cubicBezTo>
                  <a:cubicBezTo>
                    <a:pt x="14146" y="91770"/>
                    <a:pt x="15252" y="90697"/>
                    <a:pt x="16032" y="89331"/>
                  </a:cubicBezTo>
                  <a:cubicBezTo>
                    <a:pt x="16487" y="88551"/>
                    <a:pt x="16813" y="87640"/>
                    <a:pt x="17008" y="86697"/>
                  </a:cubicBezTo>
                  <a:cubicBezTo>
                    <a:pt x="18217" y="80726"/>
                    <a:pt x="21828" y="77468"/>
                    <a:pt x="26871" y="77468"/>
                  </a:cubicBezTo>
                  <a:cubicBezTo>
                    <a:pt x="28337" y="77468"/>
                    <a:pt x="29925" y="77743"/>
                    <a:pt x="31609" y="78307"/>
                  </a:cubicBezTo>
                  <a:cubicBezTo>
                    <a:pt x="32455" y="78600"/>
                    <a:pt x="33398" y="78762"/>
                    <a:pt x="34341" y="78762"/>
                  </a:cubicBezTo>
                  <a:cubicBezTo>
                    <a:pt x="35804" y="78762"/>
                    <a:pt x="37267" y="78372"/>
                    <a:pt x="38633" y="77592"/>
                  </a:cubicBezTo>
                  <a:cubicBezTo>
                    <a:pt x="39902" y="76876"/>
                    <a:pt x="41007" y="75835"/>
                    <a:pt x="41788" y="74470"/>
                  </a:cubicBezTo>
                  <a:cubicBezTo>
                    <a:pt x="42503" y="73201"/>
                    <a:pt x="42926" y="71738"/>
                    <a:pt x="42926" y="70177"/>
                  </a:cubicBezTo>
                  <a:cubicBezTo>
                    <a:pt x="42926" y="68714"/>
                    <a:pt x="42568" y="67250"/>
                    <a:pt x="41788" y="65885"/>
                  </a:cubicBezTo>
                  <a:cubicBezTo>
                    <a:pt x="41040" y="64616"/>
                    <a:pt x="39999" y="63511"/>
                    <a:pt x="38633" y="62730"/>
                  </a:cubicBezTo>
                  <a:cubicBezTo>
                    <a:pt x="37365" y="62015"/>
                    <a:pt x="35902" y="61592"/>
                    <a:pt x="34341" y="61592"/>
                  </a:cubicBezTo>
                  <a:cubicBezTo>
                    <a:pt x="33430" y="61592"/>
                    <a:pt x="32487" y="61722"/>
                    <a:pt x="31577" y="62047"/>
                  </a:cubicBezTo>
                  <a:cubicBezTo>
                    <a:pt x="29899" y="62611"/>
                    <a:pt x="28320" y="62886"/>
                    <a:pt x="26860" y="62886"/>
                  </a:cubicBezTo>
                  <a:cubicBezTo>
                    <a:pt x="21839" y="62886"/>
                    <a:pt x="18242" y="59629"/>
                    <a:pt x="17008" y="53657"/>
                  </a:cubicBezTo>
                  <a:cubicBezTo>
                    <a:pt x="16845" y="52747"/>
                    <a:pt x="16520" y="51869"/>
                    <a:pt x="16032" y="51023"/>
                  </a:cubicBezTo>
                  <a:cubicBezTo>
                    <a:pt x="15284" y="49755"/>
                    <a:pt x="14244" y="48649"/>
                    <a:pt x="12878" y="47869"/>
                  </a:cubicBezTo>
                  <a:cubicBezTo>
                    <a:pt x="11610" y="47153"/>
                    <a:pt x="10146" y="46731"/>
                    <a:pt x="8585" y="46731"/>
                  </a:cubicBezTo>
                  <a:close/>
                </a:path>
              </a:pathLst>
            </a:custGeom>
            <a:solidFill>
              <a:srgbClr val="0140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432"/>
            <p:cNvSpPr/>
            <p:nvPr/>
          </p:nvSpPr>
          <p:spPr>
            <a:xfrm>
              <a:off x="973050" y="1979175"/>
              <a:ext cx="6289325" cy="2001050"/>
            </a:xfrm>
            <a:custGeom>
              <a:rect b="b" l="l" r="r" t="t"/>
              <a:pathLst>
                <a:path extrusionOk="0" h="80042" w="251573">
                  <a:moveTo>
                    <a:pt x="85007" y="16531"/>
                  </a:moveTo>
                  <a:cubicBezTo>
                    <a:pt x="93430" y="16531"/>
                    <a:pt x="100291" y="21052"/>
                    <a:pt x="102275" y="29507"/>
                  </a:cubicBezTo>
                  <a:lnTo>
                    <a:pt x="67837" y="29507"/>
                  </a:lnTo>
                  <a:cubicBezTo>
                    <a:pt x="69853" y="21182"/>
                    <a:pt x="76584" y="16531"/>
                    <a:pt x="85007" y="16531"/>
                  </a:cubicBezTo>
                  <a:close/>
                  <a:moveTo>
                    <a:pt x="213850" y="9800"/>
                  </a:moveTo>
                  <a:cubicBezTo>
                    <a:pt x="214273" y="9800"/>
                    <a:pt x="214598" y="9800"/>
                    <a:pt x="214793" y="9897"/>
                  </a:cubicBezTo>
                  <a:cubicBezTo>
                    <a:pt x="215346" y="9995"/>
                    <a:pt x="216581" y="10645"/>
                    <a:pt x="216581" y="12336"/>
                  </a:cubicBezTo>
                  <a:lnTo>
                    <a:pt x="216581" y="44661"/>
                  </a:lnTo>
                  <a:lnTo>
                    <a:pt x="191509" y="44661"/>
                  </a:lnTo>
                  <a:cubicBezTo>
                    <a:pt x="190143" y="44661"/>
                    <a:pt x="189005" y="43490"/>
                    <a:pt x="189005" y="42124"/>
                  </a:cubicBezTo>
                  <a:cubicBezTo>
                    <a:pt x="189005" y="41604"/>
                    <a:pt x="189102" y="41084"/>
                    <a:pt x="189428" y="40661"/>
                  </a:cubicBezTo>
                  <a:lnTo>
                    <a:pt x="211866" y="10840"/>
                  </a:lnTo>
                  <a:cubicBezTo>
                    <a:pt x="212484" y="9995"/>
                    <a:pt x="213232" y="9800"/>
                    <a:pt x="213850" y="9800"/>
                  </a:cubicBezTo>
                  <a:close/>
                  <a:moveTo>
                    <a:pt x="146339" y="16531"/>
                  </a:moveTo>
                  <a:cubicBezTo>
                    <a:pt x="157071" y="16531"/>
                    <a:pt x="164225" y="24108"/>
                    <a:pt x="164225" y="34742"/>
                  </a:cubicBezTo>
                  <a:cubicBezTo>
                    <a:pt x="164225" y="45409"/>
                    <a:pt x="156973" y="52986"/>
                    <a:pt x="146339" y="52986"/>
                  </a:cubicBezTo>
                  <a:cubicBezTo>
                    <a:pt x="135575" y="52986"/>
                    <a:pt x="128421" y="45409"/>
                    <a:pt x="128421" y="34742"/>
                  </a:cubicBezTo>
                  <a:cubicBezTo>
                    <a:pt x="128421" y="24108"/>
                    <a:pt x="135575" y="16531"/>
                    <a:pt x="146339" y="16531"/>
                  </a:cubicBezTo>
                  <a:close/>
                  <a:moveTo>
                    <a:pt x="25691" y="7263"/>
                  </a:moveTo>
                  <a:cubicBezTo>
                    <a:pt x="10309" y="7263"/>
                    <a:pt x="1" y="16304"/>
                    <a:pt x="1" y="33799"/>
                  </a:cubicBezTo>
                  <a:lnTo>
                    <a:pt x="1" y="45929"/>
                  </a:lnTo>
                  <a:cubicBezTo>
                    <a:pt x="1594" y="45279"/>
                    <a:pt x="3285" y="44953"/>
                    <a:pt x="4944" y="44953"/>
                  </a:cubicBezTo>
                  <a:cubicBezTo>
                    <a:pt x="6732" y="44953"/>
                    <a:pt x="8456" y="45311"/>
                    <a:pt x="10017" y="45994"/>
                  </a:cubicBezTo>
                  <a:lnTo>
                    <a:pt x="10017" y="33702"/>
                  </a:lnTo>
                  <a:cubicBezTo>
                    <a:pt x="10017" y="22320"/>
                    <a:pt x="16228" y="16531"/>
                    <a:pt x="25691" y="16531"/>
                  </a:cubicBezTo>
                  <a:cubicBezTo>
                    <a:pt x="35187" y="16531"/>
                    <a:pt x="41398" y="22320"/>
                    <a:pt x="41398" y="33702"/>
                  </a:cubicBezTo>
                  <a:lnTo>
                    <a:pt x="41398" y="60985"/>
                  </a:lnTo>
                  <a:lnTo>
                    <a:pt x="51414" y="60985"/>
                  </a:lnTo>
                  <a:lnTo>
                    <a:pt x="51414" y="33702"/>
                  </a:lnTo>
                  <a:cubicBezTo>
                    <a:pt x="51512" y="16109"/>
                    <a:pt x="41073" y="7263"/>
                    <a:pt x="25691" y="7263"/>
                  </a:cubicBezTo>
                  <a:close/>
                  <a:moveTo>
                    <a:pt x="84910" y="7166"/>
                  </a:moveTo>
                  <a:cubicBezTo>
                    <a:pt x="68487" y="7166"/>
                    <a:pt x="56878" y="18840"/>
                    <a:pt x="56878" y="34742"/>
                  </a:cubicBezTo>
                  <a:cubicBezTo>
                    <a:pt x="56878" y="50677"/>
                    <a:pt x="68585" y="62351"/>
                    <a:pt x="85007" y="62351"/>
                  </a:cubicBezTo>
                  <a:cubicBezTo>
                    <a:pt x="97137" y="62351"/>
                    <a:pt x="106600" y="56140"/>
                    <a:pt x="110600" y="46352"/>
                  </a:cubicBezTo>
                  <a:lnTo>
                    <a:pt x="99543" y="46352"/>
                  </a:lnTo>
                  <a:cubicBezTo>
                    <a:pt x="96487" y="50872"/>
                    <a:pt x="91771" y="52986"/>
                    <a:pt x="85007" y="52986"/>
                  </a:cubicBezTo>
                  <a:cubicBezTo>
                    <a:pt x="75967" y="52986"/>
                    <a:pt x="69007" y="47815"/>
                    <a:pt x="67544" y="38449"/>
                  </a:cubicBezTo>
                  <a:lnTo>
                    <a:pt x="112714" y="38449"/>
                  </a:lnTo>
                  <a:lnTo>
                    <a:pt x="112714" y="34742"/>
                  </a:lnTo>
                  <a:cubicBezTo>
                    <a:pt x="112714" y="18840"/>
                    <a:pt x="101332" y="7166"/>
                    <a:pt x="84910" y="7166"/>
                  </a:cubicBezTo>
                  <a:close/>
                  <a:moveTo>
                    <a:pt x="146209" y="7166"/>
                  </a:moveTo>
                  <a:cubicBezTo>
                    <a:pt x="129787" y="7166"/>
                    <a:pt x="118210" y="18840"/>
                    <a:pt x="118210" y="34742"/>
                  </a:cubicBezTo>
                  <a:cubicBezTo>
                    <a:pt x="118210" y="50677"/>
                    <a:pt x="129787" y="62351"/>
                    <a:pt x="146209" y="62351"/>
                  </a:cubicBezTo>
                  <a:cubicBezTo>
                    <a:pt x="162664" y="62351"/>
                    <a:pt x="174241" y="50677"/>
                    <a:pt x="174241" y="34742"/>
                  </a:cubicBezTo>
                  <a:cubicBezTo>
                    <a:pt x="174241" y="18840"/>
                    <a:pt x="162664" y="7166"/>
                    <a:pt x="146209" y="7166"/>
                  </a:cubicBezTo>
                  <a:close/>
                  <a:moveTo>
                    <a:pt x="214056" y="0"/>
                  </a:moveTo>
                  <a:cubicBezTo>
                    <a:pt x="210153" y="0"/>
                    <a:pt x="206401" y="1835"/>
                    <a:pt x="203964" y="5150"/>
                  </a:cubicBezTo>
                  <a:lnTo>
                    <a:pt x="181103" y="35165"/>
                  </a:lnTo>
                  <a:cubicBezTo>
                    <a:pt x="178338" y="38872"/>
                    <a:pt x="177818" y="43295"/>
                    <a:pt x="179704" y="47100"/>
                  </a:cubicBezTo>
                  <a:cubicBezTo>
                    <a:pt x="181720" y="51100"/>
                    <a:pt x="186143" y="53604"/>
                    <a:pt x="191216" y="53604"/>
                  </a:cubicBezTo>
                  <a:lnTo>
                    <a:pt x="216581" y="53604"/>
                  </a:lnTo>
                  <a:lnTo>
                    <a:pt x="216581" y="66059"/>
                  </a:lnTo>
                  <a:lnTo>
                    <a:pt x="226598" y="66059"/>
                  </a:lnTo>
                  <a:lnTo>
                    <a:pt x="226598" y="53734"/>
                  </a:lnTo>
                  <a:lnTo>
                    <a:pt x="234175" y="53734"/>
                  </a:lnTo>
                  <a:lnTo>
                    <a:pt x="234175" y="44758"/>
                  </a:lnTo>
                  <a:lnTo>
                    <a:pt x="226598" y="44758"/>
                  </a:lnTo>
                  <a:lnTo>
                    <a:pt x="226598" y="12629"/>
                  </a:lnTo>
                  <a:cubicBezTo>
                    <a:pt x="226598" y="7036"/>
                    <a:pt x="223248" y="2320"/>
                    <a:pt x="217980" y="629"/>
                  </a:cubicBezTo>
                  <a:cubicBezTo>
                    <a:pt x="216684" y="206"/>
                    <a:pt x="215362" y="0"/>
                    <a:pt x="214056" y="0"/>
                  </a:cubicBezTo>
                  <a:close/>
                  <a:moveTo>
                    <a:pt x="241557" y="8954"/>
                  </a:moveTo>
                  <a:lnTo>
                    <a:pt x="241557" y="61083"/>
                  </a:lnTo>
                  <a:cubicBezTo>
                    <a:pt x="241557" y="68563"/>
                    <a:pt x="239150" y="71424"/>
                    <a:pt x="232711" y="71424"/>
                  </a:cubicBezTo>
                  <a:lnTo>
                    <a:pt x="231541" y="71424"/>
                  </a:lnTo>
                  <a:lnTo>
                    <a:pt x="231541" y="80042"/>
                  </a:lnTo>
                  <a:lnTo>
                    <a:pt x="233654" y="80042"/>
                  </a:lnTo>
                  <a:cubicBezTo>
                    <a:pt x="246500" y="80042"/>
                    <a:pt x="251573" y="73408"/>
                    <a:pt x="251573" y="60465"/>
                  </a:cubicBezTo>
                  <a:lnTo>
                    <a:pt x="251573" y="8954"/>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9"/>
          <p:cNvSpPr txBox="1"/>
          <p:nvPr>
            <p:ph type="title"/>
          </p:nvPr>
        </p:nvSpPr>
        <p:spPr>
          <a:xfrm>
            <a:off x="682650" y="1803750"/>
            <a:ext cx="7425300" cy="1536000"/>
          </a:xfrm>
          <a:prstGeom prst="rect">
            <a:avLst/>
          </a:prstGeom>
          <a:noFill/>
          <a:ln>
            <a:noFill/>
          </a:ln>
        </p:spPr>
        <p:txBody>
          <a:bodyPr anchorCtr="0" anchor="t" bIns="91425" lIns="0" spcFirstLastPara="1" rIns="91425" wrap="square" tIns="91425">
            <a:noAutofit/>
          </a:bodyPr>
          <a:lstStyle/>
          <a:p>
            <a:pPr indent="0" lvl="0" marL="0" rtl="0" algn="l">
              <a:lnSpc>
                <a:spcPct val="100000"/>
              </a:lnSpc>
              <a:spcBef>
                <a:spcPts val="0"/>
              </a:spcBef>
              <a:spcAft>
                <a:spcPts val="0"/>
              </a:spcAft>
              <a:buSzPts val="3600"/>
              <a:buNone/>
            </a:pPr>
            <a:r>
              <a:rPr lang="en" sz="4000"/>
              <a:t>Company Profile </a:t>
            </a:r>
            <a:endParaRPr sz="4000"/>
          </a:p>
          <a:p>
            <a:pPr indent="0" lvl="0" marL="0" rtl="0" algn="l">
              <a:lnSpc>
                <a:spcPct val="100000"/>
              </a:lnSpc>
              <a:spcBef>
                <a:spcPts val="0"/>
              </a:spcBef>
              <a:spcAft>
                <a:spcPts val="0"/>
              </a:spcAft>
              <a:buSzPts val="3600"/>
              <a:buNone/>
            </a:pPr>
            <a:r>
              <a:rPr lang="en" sz="4000"/>
              <a:t> </a:t>
            </a:r>
            <a:br>
              <a:rPr lang="en" sz="4000"/>
            </a:br>
            <a:br>
              <a:rPr lang="en" sz="4000"/>
            </a:b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grpSp>
        <p:nvGrpSpPr>
          <p:cNvPr id="786" name="Google Shape;786;g2652c3dd1f4_0_3"/>
          <p:cNvGrpSpPr/>
          <p:nvPr/>
        </p:nvGrpSpPr>
        <p:grpSpPr>
          <a:xfrm>
            <a:off x="343183" y="3086081"/>
            <a:ext cx="3136370" cy="1734394"/>
            <a:chOff x="2440800" y="1739000"/>
            <a:chExt cx="3477900" cy="1816500"/>
          </a:xfrm>
        </p:grpSpPr>
        <p:sp>
          <p:nvSpPr>
            <p:cNvPr id="787" name="Google Shape;787;g2652c3dd1f4_0_3"/>
            <p:cNvSpPr/>
            <p:nvPr/>
          </p:nvSpPr>
          <p:spPr>
            <a:xfrm>
              <a:off x="2440800" y="1739000"/>
              <a:ext cx="3477900" cy="1816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88" name="Google Shape;788;g2652c3dd1f4_0_3"/>
            <p:cNvPicPr preferRelativeResize="0"/>
            <p:nvPr/>
          </p:nvPicPr>
          <p:blipFill rotWithShape="1">
            <a:blip r:embed="rId3">
              <a:alphaModFix/>
            </a:blip>
            <a:srcRect b="0" l="6864" r="0" t="0"/>
            <a:stretch/>
          </p:blipFill>
          <p:spPr>
            <a:xfrm>
              <a:off x="2549450" y="1802986"/>
              <a:ext cx="1114215" cy="407296"/>
            </a:xfrm>
            <a:prstGeom prst="rect">
              <a:avLst/>
            </a:prstGeom>
            <a:noFill/>
            <a:ln>
              <a:noFill/>
            </a:ln>
          </p:spPr>
        </p:pic>
        <p:pic>
          <p:nvPicPr>
            <p:cNvPr id="789" name="Google Shape;789;g2652c3dd1f4_0_3"/>
            <p:cNvPicPr preferRelativeResize="0"/>
            <p:nvPr/>
          </p:nvPicPr>
          <p:blipFill rotWithShape="1">
            <a:blip r:embed="rId4">
              <a:alphaModFix/>
            </a:blip>
            <a:srcRect b="7256" l="14232" r="11167" t="9617"/>
            <a:stretch/>
          </p:blipFill>
          <p:spPr>
            <a:xfrm>
              <a:off x="3504768" y="2423642"/>
              <a:ext cx="464294" cy="537792"/>
            </a:xfrm>
            <a:prstGeom prst="rect">
              <a:avLst/>
            </a:prstGeom>
            <a:noFill/>
            <a:ln>
              <a:noFill/>
            </a:ln>
          </p:spPr>
        </p:pic>
        <p:pic>
          <p:nvPicPr>
            <p:cNvPr id="790" name="Google Shape;790;g2652c3dd1f4_0_3"/>
            <p:cNvPicPr preferRelativeResize="0"/>
            <p:nvPr/>
          </p:nvPicPr>
          <p:blipFill rotWithShape="1">
            <a:blip r:embed="rId5">
              <a:alphaModFix/>
            </a:blip>
            <a:srcRect b="0" l="0" r="0" t="0"/>
            <a:stretch/>
          </p:blipFill>
          <p:spPr>
            <a:xfrm>
              <a:off x="4293388" y="2255244"/>
              <a:ext cx="1156188" cy="471125"/>
            </a:xfrm>
            <a:prstGeom prst="rect">
              <a:avLst/>
            </a:prstGeom>
            <a:noFill/>
            <a:ln>
              <a:noFill/>
            </a:ln>
          </p:spPr>
        </p:pic>
        <p:pic>
          <p:nvPicPr>
            <p:cNvPr descr="Image result for dhs logo" id="791" name="Google Shape;791;g2652c3dd1f4_0_3"/>
            <p:cNvPicPr preferRelativeResize="0"/>
            <p:nvPr/>
          </p:nvPicPr>
          <p:blipFill rotWithShape="1">
            <a:blip r:embed="rId6">
              <a:alphaModFix/>
            </a:blip>
            <a:srcRect b="0" l="0" r="0" t="0"/>
            <a:stretch/>
          </p:blipFill>
          <p:spPr>
            <a:xfrm>
              <a:off x="2536973" y="2296502"/>
              <a:ext cx="828700" cy="480546"/>
            </a:xfrm>
            <a:prstGeom prst="rect">
              <a:avLst/>
            </a:prstGeom>
            <a:noFill/>
            <a:ln>
              <a:noFill/>
            </a:ln>
          </p:spPr>
        </p:pic>
        <p:pic>
          <p:nvPicPr>
            <p:cNvPr descr="Image result for lockheed martin logo" id="792" name="Google Shape;792;g2652c3dd1f4_0_3"/>
            <p:cNvPicPr preferRelativeResize="0"/>
            <p:nvPr/>
          </p:nvPicPr>
          <p:blipFill rotWithShape="1">
            <a:blip r:embed="rId7">
              <a:alphaModFix/>
            </a:blip>
            <a:srcRect b="0" l="0" r="0" t="0"/>
            <a:stretch/>
          </p:blipFill>
          <p:spPr>
            <a:xfrm>
              <a:off x="4093980" y="2801200"/>
              <a:ext cx="853225" cy="276458"/>
            </a:xfrm>
            <a:prstGeom prst="rect">
              <a:avLst/>
            </a:prstGeom>
            <a:noFill/>
            <a:ln>
              <a:noFill/>
            </a:ln>
          </p:spPr>
        </p:pic>
        <p:pic>
          <p:nvPicPr>
            <p:cNvPr descr="Image result for DOD logo" id="793" name="Google Shape;793;g2652c3dd1f4_0_3"/>
            <p:cNvPicPr preferRelativeResize="0"/>
            <p:nvPr/>
          </p:nvPicPr>
          <p:blipFill rotWithShape="1">
            <a:blip r:embed="rId8">
              <a:alphaModFix/>
            </a:blip>
            <a:srcRect b="0" l="0" r="0" t="0"/>
            <a:stretch/>
          </p:blipFill>
          <p:spPr>
            <a:xfrm>
              <a:off x="3832797" y="1816824"/>
              <a:ext cx="485529" cy="485124"/>
            </a:xfrm>
            <a:prstGeom prst="rect">
              <a:avLst/>
            </a:prstGeom>
            <a:noFill/>
            <a:ln>
              <a:noFill/>
            </a:ln>
          </p:spPr>
        </p:pic>
        <p:pic>
          <p:nvPicPr>
            <p:cNvPr id="794" name="Google Shape;794;g2652c3dd1f4_0_3"/>
            <p:cNvPicPr preferRelativeResize="0"/>
            <p:nvPr/>
          </p:nvPicPr>
          <p:blipFill rotWithShape="1">
            <a:blip r:embed="rId9">
              <a:alphaModFix/>
            </a:blip>
            <a:srcRect b="0" l="0" r="0" t="0"/>
            <a:stretch/>
          </p:blipFill>
          <p:spPr>
            <a:xfrm>
              <a:off x="5072129" y="2887211"/>
              <a:ext cx="558746" cy="466644"/>
            </a:xfrm>
            <a:prstGeom prst="rect">
              <a:avLst/>
            </a:prstGeom>
            <a:noFill/>
            <a:ln>
              <a:noFill/>
            </a:ln>
          </p:spPr>
        </p:pic>
        <p:pic>
          <p:nvPicPr>
            <p:cNvPr id="795" name="Google Shape;795;g2652c3dd1f4_0_3"/>
            <p:cNvPicPr preferRelativeResize="0"/>
            <p:nvPr/>
          </p:nvPicPr>
          <p:blipFill rotWithShape="1">
            <a:blip r:embed="rId10">
              <a:alphaModFix/>
            </a:blip>
            <a:srcRect b="0" l="0" r="0" t="0"/>
            <a:stretch/>
          </p:blipFill>
          <p:spPr>
            <a:xfrm>
              <a:off x="4575660" y="2034208"/>
              <a:ext cx="651898" cy="226547"/>
            </a:xfrm>
            <a:prstGeom prst="rect">
              <a:avLst/>
            </a:prstGeom>
            <a:noFill/>
            <a:ln>
              <a:noFill/>
            </a:ln>
          </p:spPr>
        </p:pic>
        <p:pic>
          <p:nvPicPr>
            <p:cNvPr id="796" name="Google Shape;796;g2652c3dd1f4_0_3"/>
            <p:cNvPicPr preferRelativeResize="0"/>
            <p:nvPr/>
          </p:nvPicPr>
          <p:blipFill rotWithShape="1">
            <a:blip r:embed="rId11">
              <a:alphaModFix/>
            </a:blip>
            <a:srcRect b="0" l="0" r="0" t="0"/>
            <a:stretch/>
          </p:blipFill>
          <p:spPr>
            <a:xfrm>
              <a:off x="2641624" y="2887256"/>
              <a:ext cx="464294" cy="471123"/>
            </a:xfrm>
            <a:prstGeom prst="rect">
              <a:avLst/>
            </a:prstGeom>
            <a:noFill/>
            <a:ln>
              <a:noFill/>
            </a:ln>
          </p:spPr>
        </p:pic>
        <p:pic>
          <p:nvPicPr>
            <p:cNvPr id="797" name="Google Shape;797;g2652c3dd1f4_0_3"/>
            <p:cNvPicPr preferRelativeResize="0"/>
            <p:nvPr/>
          </p:nvPicPr>
          <p:blipFill rotWithShape="1">
            <a:blip r:embed="rId12">
              <a:alphaModFix/>
            </a:blip>
            <a:srcRect b="0" l="0" r="0" t="0"/>
            <a:stretch/>
          </p:blipFill>
          <p:spPr>
            <a:xfrm>
              <a:off x="3357574" y="3016590"/>
              <a:ext cx="446195" cy="433263"/>
            </a:xfrm>
            <a:prstGeom prst="rect">
              <a:avLst/>
            </a:prstGeom>
            <a:noFill/>
            <a:ln>
              <a:noFill/>
            </a:ln>
          </p:spPr>
        </p:pic>
        <p:pic>
          <p:nvPicPr>
            <p:cNvPr id="798" name="Google Shape;798;g2652c3dd1f4_0_3"/>
            <p:cNvPicPr preferRelativeResize="0"/>
            <p:nvPr/>
          </p:nvPicPr>
          <p:blipFill rotWithShape="1">
            <a:blip r:embed="rId13">
              <a:alphaModFix/>
            </a:blip>
            <a:srcRect b="0" l="0" r="0" t="0"/>
            <a:stretch/>
          </p:blipFill>
          <p:spPr>
            <a:xfrm>
              <a:off x="4293412" y="3195400"/>
              <a:ext cx="512592" cy="211044"/>
            </a:xfrm>
            <a:prstGeom prst="rect">
              <a:avLst/>
            </a:prstGeom>
            <a:noFill/>
            <a:ln>
              <a:noFill/>
            </a:ln>
          </p:spPr>
        </p:pic>
      </p:grpSp>
      <p:pic>
        <p:nvPicPr>
          <p:cNvPr id="799" name="Google Shape;799;g2652c3dd1f4_0_3"/>
          <p:cNvPicPr preferRelativeResize="0"/>
          <p:nvPr/>
        </p:nvPicPr>
        <p:blipFill rotWithShape="1">
          <a:blip r:embed="rId14">
            <a:alphaModFix/>
          </a:blip>
          <a:srcRect b="0" l="0" r="0" t="0"/>
          <a:stretch/>
        </p:blipFill>
        <p:spPr>
          <a:xfrm>
            <a:off x="2806477" y="3120385"/>
            <a:ext cx="391992" cy="391992"/>
          </a:xfrm>
          <a:prstGeom prst="rect">
            <a:avLst/>
          </a:prstGeom>
          <a:noFill/>
          <a:ln>
            <a:noFill/>
          </a:ln>
        </p:spPr>
      </p:pic>
      <p:sp>
        <p:nvSpPr>
          <p:cNvPr id="800" name="Google Shape;800;g2652c3dd1f4_0_3"/>
          <p:cNvSpPr txBox="1"/>
          <p:nvPr>
            <p:ph type="title"/>
          </p:nvPr>
        </p:nvSpPr>
        <p:spPr>
          <a:xfrm>
            <a:off x="490025" y="244175"/>
            <a:ext cx="8075100" cy="39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100"/>
              <a:buFont typeface="Arial"/>
              <a:buNone/>
            </a:pPr>
            <a:r>
              <a:rPr b="0" i="0" lang="en" sz="2300" u="none" cap="none" strike="noStrike">
                <a:solidFill>
                  <a:srgbClr val="000000"/>
                </a:solidFill>
                <a:latin typeface="Nunito Sans ExtraBold"/>
                <a:ea typeface="Nunito Sans ExtraBold"/>
                <a:cs typeface="Nunito Sans ExtraBold"/>
                <a:sym typeface="Nunito Sans ExtraBold"/>
              </a:rPr>
              <a:t>Thousands of organizations trust and use Neo4j</a:t>
            </a:r>
            <a:endParaRPr b="0" i="0" sz="2300" u="none" cap="none" strike="noStrike">
              <a:solidFill>
                <a:schemeClr val="dk1"/>
              </a:solidFill>
              <a:latin typeface="Nunito Sans ExtraBold"/>
              <a:ea typeface="Nunito Sans ExtraBold"/>
              <a:cs typeface="Nunito Sans ExtraBold"/>
              <a:sym typeface="Nunito Sans ExtraBold"/>
            </a:endParaRPr>
          </a:p>
        </p:txBody>
      </p:sp>
      <p:sp>
        <p:nvSpPr>
          <p:cNvPr id="801" name="Google Shape;801;g2652c3dd1f4_0_3"/>
          <p:cNvSpPr txBox="1"/>
          <p:nvPr/>
        </p:nvSpPr>
        <p:spPr>
          <a:xfrm>
            <a:off x="267925" y="1241400"/>
            <a:ext cx="3028200" cy="1085400"/>
          </a:xfrm>
          <a:prstGeom prst="rect">
            <a:avLst/>
          </a:prstGeom>
          <a:noFill/>
          <a:ln>
            <a:noFill/>
          </a:ln>
        </p:spPr>
        <p:txBody>
          <a:bodyPr anchorCtr="0" anchor="t" bIns="19050" lIns="19050" spcFirstLastPara="1" rIns="19050" wrap="square" tIns="19050">
            <a:noAutofit/>
          </a:bodyPr>
          <a:lstStyle/>
          <a:p>
            <a:pPr indent="0" lvl="0" marL="0" marR="0" rtl="0" algn="l">
              <a:lnSpc>
                <a:spcPct val="120000"/>
              </a:lnSpc>
              <a:spcBef>
                <a:spcPts val="0"/>
              </a:spcBef>
              <a:spcAft>
                <a:spcPts val="0"/>
              </a:spcAft>
              <a:buClr>
                <a:srgbClr val="000000"/>
              </a:buClr>
              <a:buSzPts val="1100"/>
              <a:buFont typeface="Arial"/>
              <a:buNone/>
            </a:pPr>
            <a:r>
              <a:rPr b="1" i="0" lang="en" sz="1600" u="none" cap="none" strike="noStrike">
                <a:solidFill>
                  <a:srgbClr val="014063"/>
                </a:solidFill>
                <a:latin typeface="Arial"/>
                <a:ea typeface="Arial"/>
                <a:cs typeface="Arial"/>
                <a:sym typeface="Arial"/>
              </a:rPr>
              <a:t>20</a:t>
            </a:r>
            <a:r>
              <a:rPr b="0" i="0" lang="en" sz="1400" u="none" cap="none" strike="noStrike">
                <a:solidFill>
                  <a:srgbClr val="3C4043"/>
                </a:solidFill>
                <a:latin typeface="Arial"/>
                <a:ea typeface="Arial"/>
                <a:cs typeface="Arial"/>
                <a:sym typeface="Arial"/>
              </a:rPr>
              <a:t> of the top 25 financial firms</a:t>
            </a:r>
            <a:br>
              <a:rPr b="0" i="0" lang="en" sz="1400" u="none" cap="none" strike="noStrike">
                <a:solidFill>
                  <a:srgbClr val="3C4043"/>
                </a:solidFill>
                <a:latin typeface="Arial"/>
                <a:ea typeface="Arial"/>
                <a:cs typeface="Arial"/>
                <a:sym typeface="Arial"/>
              </a:rPr>
            </a:br>
            <a:r>
              <a:rPr b="1" i="0" lang="en" sz="1600" u="none" cap="none" strike="noStrike">
                <a:solidFill>
                  <a:srgbClr val="014063"/>
                </a:solidFill>
                <a:latin typeface="Arial"/>
                <a:ea typeface="Arial"/>
                <a:cs typeface="Arial"/>
                <a:sym typeface="Arial"/>
              </a:rPr>
              <a:t>7</a:t>
            </a:r>
            <a:r>
              <a:rPr b="0" i="0" lang="en" sz="1400" u="none" cap="none" strike="noStrike">
                <a:solidFill>
                  <a:srgbClr val="014063"/>
                </a:solidFill>
                <a:latin typeface="Arial"/>
                <a:ea typeface="Arial"/>
                <a:cs typeface="Arial"/>
                <a:sym typeface="Arial"/>
              </a:rPr>
              <a:t> </a:t>
            </a:r>
            <a:r>
              <a:rPr b="0" i="0" lang="en" sz="1400" u="none" cap="none" strike="noStrike">
                <a:solidFill>
                  <a:srgbClr val="3C4043"/>
                </a:solidFill>
                <a:latin typeface="Arial"/>
                <a:ea typeface="Arial"/>
                <a:cs typeface="Arial"/>
                <a:sym typeface="Arial"/>
              </a:rPr>
              <a:t>of the top 10 retailers</a:t>
            </a:r>
            <a:endParaRPr b="0" i="0" sz="1400" u="none" cap="none" strike="noStrike">
              <a:solidFill>
                <a:srgbClr val="3C4043"/>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100"/>
              <a:buFont typeface="Arial"/>
              <a:buNone/>
            </a:pPr>
            <a:r>
              <a:rPr b="1" i="0" lang="en" sz="1600" u="none" cap="none" strike="noStrike">
                <a:solidFill>
                  <a:srgbClr val="014063"/>
                </a:solidFill>
                <a:latin typeface="Arial"/>
                <a:ea typeface="Arial"/>
                <a:cs typeface="Arial"/>
                <a:sym typeface="Arial"/>
              </a:rPr>
              <a:t>7</a:t>
            </a:r>
            <a:r>
              <a:rPr b="1" i="0" lang="en" sz="1600" u="none" cap="none" strike="noStrike">
                <a:solidFill>
                  <a:srgbClr val="BDC1C6"/>
                </a:solidFill>
                <a:latin typeface="Arial"/>
                <a:ea typeface="Arial"/>
                <a:cs typeface="Arial"/>
                <a:sym typeface="Arial"/>
              </a:rPr>
              <a:t> </a:t>
            </a:r>
            <a:r>
              <a:rPr b="0" i="0" lang="en" sz="1400" u="none" cap="none" strike="noStrike">
                <a:solidFill>
                  <a:srgbClr val="3C4043"/>
                </a:solidFill>
                <a:latin typeface="Arial"/>
                <a:ea typeface="Arial"/>
                <a:cs typeface="Arial"/>
                <a:sym typeface="Arial"/>
              </a:rPr>
              <a:t>of the top 10 software vendors</a:t>
            </a:r>
            <a:endParaRPr b="0" i="0" sz="1400" u="none" cap="none" strike="noStrike">
              <a:solidFill>
                <a:srgbClr val="3C4043"/>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100"/>
              <a:buFont typeface="Arial"/>
              <a:buNone/>
            </a:pPr>
            <a:r>
              <a:rPr b="1" i="0" lang="en" sz="1400" u="none" cap="none" strike="noStrike">
                <a:solidFill>
                  <a:srgbClr val="3C4043"/>
                </a:solidFill>
                <a:latin typeface="Arial"/>
                <a:ea typeface="Arial"/>
                <a:cs typeface="Arial"/>
                <a:sym typeface="Arial"/>
              </a:rPr>
              <a:t>Global Governments</a:t>
            </a:r>
            <a:r>
              <a:rPr b="0" i="0" lang="en" sz="1400" u="none" cap="none" strike="noStrike">
                <a:solidFill>
                  <a:srgbClr val="3C4043"/>
                </a:solidFill>
                <a:latin typeface="Arial"/>
                <a:ea typeface="Arial"/>
                <a:cs typeface="Arial"/>
                <a:sym typeface="Arial"/>
              </a:rPr>
              <a:t> - Civilian, Defense and Intelligence using Neo4j to Analyze, Optimize &amp; Protect</a:t>
            </a:r>
            <a:endParaRPr b="0" i="0" sz="1400" u="none" cap="none" strike="noStrike">
              <a:solidFill>
                <a:srgbClr val="3C4043"/>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100"/>
              <a:buFont typeface="Arial"/>
              <a:buNone/>
            </a:pPr>
            <a:r>
              <a:t/>
            </a:r>
            <a:endParaRPr b="0" i="0" sz="1400" u="none" cap="none" strike="noStrike">
              <a:solidFill>
                <a:srgbClr val="3C4043"/>
              </a:solidFill>
              <a:latin typeface="Arial"/>
              <a:ea typeface="Arial"/>
              <a:cs typeface="Arial"/>
              <a:sym typeface="Arial"/>
            </a:endParaRPr>
          </a:p>
        </p:txBody>
      </p:sp>
      <p:sp>
        <p:nvSpPr>
          <p:cNvPr id="802" name="Google Shape;802;g2652c3dd1f4_0_3"/>
          <p:cNvSpPr/>
          <p:nvPr/>
        </p:nvSpPr>
        <p:spPr>
          <a:xfrm>
            <a:off x="4840444" y="3829463"/>
            <a:ext cx="2536800" cy="614100"/>
          </a:xfrm>
          <a:prstGeom prst="roundRect">
            <a:avLst>
              <a:gd fmla="val 16667" name="adj"/>
            </a:avLst>
          </a:prstGeom>
          <a:noFill/>
          <a:ln cap="flat" cmpd="sng" w="9525">
            <a:solidFill>
              <a:srgbClr val="018BFF"/>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03" name="Google Shape;803;g2652c3dd1f4_0_3"/>
          <p:cNvPicPr preferRelativeResize="0"/>
          <p:nvPr/>
        </p:nvPicPr>
        <p:blipFill rotWithShape="1">
          <a:blip r:embed="rId15">
            <a:alphaModFix/>
          </a:blip>
          <a:srcRect b="0" l="0" r="0" t="0"/>
          <a:stretch/>
        </p:blipFill>
        <p:spPr>
          <a:xfrm>
            <a:off x="6076432" y="2286901"/>
            <a:ext cx="2340473" cy="952171"/>
          </a:xfrm>
          <a:prstGeom prst="rect">
            <a:avLst/>
          </a:prstGeom>
          <a:noFill/>
          <a:ln>
            <a:noFill/>
          </a:ln>
        </p:spPr>
      </p:pic>
      <p:pic>
        <p:nvPicPr>
          <p:cNvPr id="804" name="Google Shape;804;g2652c3dd1f4_0_3"/>
          <p:cNvPicPr preferRelativeResize="0"/>
          <p:nvPr/>
        </p:nvPicPr>
        <p:blipFill rotWithShape="1">
          <a:blip r:embed="rId16">
            <a:alphaModFix/>
          </a:blip>
          <a:srcRect b="0" l="0" r="0" t="0"/>
          <a:stretch/>
        </p:blipFill>
        <p:spPr>
          <a:xfrm>
            <a:off x="8133291" y="1241393"/>
            <a:ext cx="355738" cy="385629"/>
          </a:xfrm>
          <a:prstGeom prst="rect">
            <a:avLst/>
          </a:prstGeom>
          <a:noFill/>
          <a:ln>
            <a:noFill/>
          </a:ln>
        </p:spPr>
      </p:pic>
      <p:pic>
        <p:nvPicPr>
          <p:cNvPr id="805" name="Google Shape;805;g2652c3dd1f4_0_3"/>
          <p:cNvPicPr preferRelativeResize="0"/>
          <p:nvPr/>
        </p:nvPicPr>
        <p:blipFill rotWithShape="1">
          <a:blip r:embed="rId17">
            <a:alphaModFix/>
          </a:blip>
          <a:srcRect b="0" l="0" r="0" t="0"/>
          <a:stretch/>
        </p:blipFill>
        <p:spPr>
          <a:xfrm>
            <a:off x="4602075" y="1851934"/>
            <a:ext cx="320562" cy="347482"/>
          </a:xfrm>
          <a:prstGeom prst="rect">
            <a:avLst/>
          </a:prstGeom>
          <a:noFill/>
          <a:ln>
            <a:noFill/>
          </a:ln>
        </p:spPr>
      </p:pic>
      <p:sp>
        <p:nvSpPr>
          <p:cNvPr id="806" name="Google Shape;806;g2652c3dd1f4_0_3"/>
          <p:cNvSpPr/>
          <p:nvPr/>
        </p:nvSpPr>
        <p:spPr>
          <a:xfrm>
            <a:off x="8125579" y="4057018"/>
            <a:ext cx="297900" cy="319500"/>
          </a:xfrm>
          <a:prstGeom prst="roundRect">
            <a:avLst>
              <a:gd fmla="val 16667" name="adj"/>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07" name="Google Shape;807;g2652c3dd1f4_0_3"/>
          <p:cNvPicPr preferRelativeResize="0"/>
          <p:nvPr/>
        </p:nvPicPr>
        <p:blipFill rotWithShape="1">
          <a:blip r:embed="rId18">
            <a:alphaModFix/>
          </a:blip>
          <a:srcRect b="0" l="0" r="0" t="0"/>
          <a:stretch/>
        </p:blipFill>
        <p:spPr>
          <a:xfrm flipH="1">
            <a:off x="8154973" y="4126473"/>
            <a:ext cx="239374" cy="180643"/>
          </a:xfrm>
          <a:prstGeom prst="rect">
            <a:avLst/>
          </a:prstGeom>
          <a:noFill/>
          <a:ln>
            <a:noFill/>
          </a:ln>
        </p:spPr>
      </p:pic>
      <p:cxnSp>
        <p:nvCxnSpPr>
          <p:cNvPr id="808" name="Google Shape;808;g2652c3dd1f4_0_3"/>
          <p:cNvCxnSpPr>
            <a:stCxn id="805" idx="3"/>
          </p:cNvCxnSpPr>
          <p:nvPr/>
        </p:nvCxnSpPr>
        <p:spPr>
          <a:xfrm>
            <a:off x="4922637" y="2025675"/>
            <a:ext cx="1082100" cy="340500"/>
          </a:xfrm>
          <a:prstGeom prst="bentConnector3">
            <a:avLst>
              <a:gd fmla="val 50000" name="adj1"/>
            </a:avLst>
          </a:prstGeom>
          <a:noFill/>
          <a:ln cap="flat" cmpd="sng" w="9525">
            <a:solidFill>
              <a:srgbClr val="018BFF"/>
            </a:solidFill>
            <a:prstDash val="solid"/>
            <a:round/>
            <a:headEnd len="sm" w="sm" type="none"/>
            <a:tailEnd len="sm" w="sm" type="none"/>
          </a:ln>
        </p:spPr>
      </p:cxnSp>
      <p:cxnSp>
        <p:nvCxnSpPr>
          <p:cNvPr id="809" name="Google Shape;809;g2652c3dd1f4_0_3"/>
          <p:cNvCxnSpPr>
            <a:stCxn id="803" idx="2"/>
            <a:endCxn id="802" idx="0"/>
          </p:cNvCxnSpPr>
          <p:nvPr/>
        </p:nvCxnSpPr>
        <p:spPr>
          <a:xfrm rot="5400000">
            <a:off x="6382519" y="2965322"/>
            <a:ext cx="590400" cy="1137900"/>
          </a:xfrm>
          <a:prstGeom prst="bentConnector3">
            <a:avLst>
              <a:gd fmla="val 50007" name="adj1"/>
            </a:avLst>
          </a:prstGeom>
          <a:noFill/>
          <a:ln cap="flat" cmpd="sng" w="9525">
            <a:solidFill>
              <a:srgbClr val="018BFF"/>
            </a:solidFill>
            <a:prstDash val="solid"/>
            <a:round/>
            <a:headEnd len="sm" w="sm" type="none"/>
            <a:tailEnd len="sm" w="sm" type="none"/>
          </a:ln>
        </p:spPr>
      </p:cxnSp>
      <p:cxnSp>
        <p:nvCxnSpPr>
          <p:cNvPr id="810" name="Google Shape;810;g2652c3dd1f4_0_3"/>
          <p:cNvCxnSpPr/>
          <p:nvPr/>
        </p:nvCxnSpPr>
        <p:spPr>
          <a:xfrm rot="5400000">
            <a:off x="7819131" y="1674594"/>
            <a:ext cx="508200" cy="468300"/>
          </a:xfrm>
          <a:prstGeom prst="bentConnector3">
            <a:avLst>
              <a:gd fmla="val 50000" name="adj1"/>
            </a:avLst>
          </a:prstGeom>
          <a:noFill/>
          <a:ln cap="flat" cmpd="sng" w="9525">
            <a:solidFill>
              <a:srgbClr val="018BFF"/>
            </a:solidFill>
            <a:prstDash val="solid"/>
            <a:round/>
            <a:headEnd len="sm" w="sm" type="none"/>
            <a:tailEnd len="sm" w="sm" type="none"/>
          </a:ln>
        </p:spPr>
      </p:cxnSp>
      <p:cxnSp>
        <p:nvCxnSpPr>
          <p:cNvPr id="811" name="Google Shape;811;g2652c3dd1f4_0_3"/>
          <p:cNvCxnSpPr/>
          <p:nvPr/>
        </p:nvCxnSpPr>
        <p:spPr>
          <a:xfrm flipH="1" rot="5400000">
            <a:off x="7687993" y="3484164"/>
            <a:ext cx="755100" cy="390600"/>
          </a:xfrm>
          <a:prstGeom prst="bentConnector3">
            <a:avLst>
              <a:gd fmla="val 50000" name="adj1"/>
            </a:avLst>
          </a:prstGeom>
          <a:noFill/>
          <a:ln cap="flat" cmpd="sng" w="9525">
            <a:solidFill>
              <a:srgbClr val="018BFF"/>
            </a:solidFill>
            <a:prstDash val="dot"/>
            <a:round/>
            <a:headEnd len="sm" w="sm" type="none"/>
            <a:tailEnd len="sm" w="sm" type="none"/>
          </a:ln>
        </p:spPr>
      </p:cxnSp>
      <p:cxnSp>
        <p:nvCxnSpPr>
          <p:cNvPr id="812" name="Google Shape;812;g2652c3dd1f4_0_3"/>
          <p:cNvCxnSpPr>
            <a:endCxn id="813" idx="2"/>
          </p:cNvCxnSpPr>
          <p:nvPr/>
        </p:nvCxnSpPr>
        <p:spPr>
          <a:xfrm flipH="1" rot="5400000">
            <a:off x="6257650" y="2043631"/>
            <a:ext cx="672900" cy="289500"/>
          </a:xfrm>
          <a:prstGeom prst="bentConnector3">
            <a:avLst>
              <a:gd fmla="val 50000" name="adj1"/>
            </a:avLst>
          </a:prstGeom>
          <a:noFill/>
          <a:ln cap="flat" cmpd="sng" w="9525">
            <a:solidFill>
              <a:srgbClr val="018BFF"/>
            </a:solidFill>
            <a:prstDash val="dot"/>
            <a:round/>
            <a:headEnd len="sm" w="sm" type="none"/>
            <a:tailEnd len="sm" w="sm" type="none"/>
          </a:ln>
        </p:spPr>
      </p:cxnSp>
      <p:cxnSp>
        <p:nvCxnSpPr>
          <p:cNvPr id="814" name="Google Shape;814;g2652c3dd1f4_0_3"/>
          <p:cNvCxnSpPr>
            <a:endCxn id="815" idx="2"/>
          </p:cNvCxnSpPr>
          <p:nvPr/>
        </p:nvCxnSpPr>
        <p:spPr>
          <a:xfrm flipH="1">
            <a:off x="4720625" y="3039049"/>
            <a:ext cx="1173300" cy="294600"/>
          </a:xfrm>
          <a:prstGeom prst="bentConnector4">
            <a:avLst>
              <a:gd fmla="val 9205" name="adj1"/>
              <a:gd fmla="val 180830" name="adj2"/>
            </a:avLst>
          </a:prstGeom>
          <a:noFill/>
          <a:ln cap="flat" cmpd="sng" w="9525">
            <a:solidFill>
              <a:srgbClr val="018BFF"/>
            </a:solidFill>
            <a:prstDash val="dot"/>
            <a:round/>
            <a:headEnd len="sm" w="sm" type="none"/>
            <a:tailEnd len="sm" w="sm" type="none"/>
          </a:ln>
        </p:spPr>
      </p:cxnSp>
      <p:sp>
        <p:nvSpPr>
          <p:cNvPr id="815" name="Google Shape;815;g2652c3dd1f4_0_3"/>
          <p:cNvSpPr/>
          <p:nvPr/>
        </p:nvSpPr>
        <p:spPr>
          <a:xfrm>
            <a:off x="3763325" y="2578549"/>
            <a:ext cx="1914600" cy="755100"/>
          </a:xfrm>
          <a:prstGeom prst="roundRect">
            <a:avLst>
              <a:gd fmla="val 16667" name="adj"/>
            </a:avLst>
          </a:prstGeom>
          <a:noFill/>
          <a:ln cap="flat" cmpd="sng" w="9525">
            <a:solidFill>
              <a:srgbClr val="018BFF"/>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g2652c3dd1f4_0_3"/>
          <p:cNvSpPr/>
          <p:nvPr/>
        </p:nvSpPr>
        <p:spPr>
          <a:xfrm>
            <a:off x="8125571" y="4057014"/>
            <a:ext cx="297900" cy="319500"/>
          </a:xfrm>
          <a:prstGeom prst="roundRect">
            <a:avLst>
              <a:gd fmla="val 16667" name="adj"/>
            </a:avLst>
          </a:prstGeom>
          <a:noFill/>
          <a:ln cap="flat" cmpd="sng" w="9525">
            <a:solidFill>
              <a:srgbClr val="018BFF"/>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g2652c3dd1f4_0_3"/>
          <p:cNvSpPr/>
          <p:nvPr/>
        </p:nvSpPr>
        <p:spPr>
          <a:xfrm>
            <a:off x="5329150" y="1096831"/>
            <a:ext cx="2240400" cy="755100"/>
          </a:xfrm>
          <a:prstGeom prst="roundRect">
            <a:avLst>
              <a:gd fmla="val 16667" name="adj"/>
            </a:avLst>
          </a:prstGeom>
          <a:noFill/>
          <a:ln cap="flat" cmpd="sng" w="9525">
            <a:solidFill>
              <a:srgbClr val="018BFF"/>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g2652c3dd1f4_0_3"/>
          <p:cNvSpPr txBox="1"/>
          <p:nvPr/>
        </p:nvSpPr>
        <p:spPr>
          <a:xfrm>
            <a:off x="3763333" y="2615614"/>
            <a:ext cx="1914600" cy="489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000000"/>
                </a:solidFill>
                <a:latin typeface="Arial"/>
                <a:ea typeface="Arial"/>
                <a:cs typeface="Arial"/>
                <a:sym typeface="Arial"/>
              </a:rPr>
              <a:t>160M+ Downloads</a:t>
            </a:r>
            <a:endParaRPr b="1" i="0" sz="11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000000"/>
                </a:solidFill>
                <a:latin typeface="Arial"/>
                <a:ea typeface="Arial"/>
                <a:cs typeface="Arial"/>
                <a:sym typeface="Arial"/>
              </a:rPr>
              <a:t>230K+ Devs &amp; Data Scientists</a:t>
            </a:r>
            <a:endParaRPr b="1" i="0" sz="1100" u="none" cap="none" strike="noStrike">
              <a:solidFill>
                <a:srgbClr val="000000"/>
              </a:solidFill>
              <a:latin typeface="Arial"/>
              <a:ea typeface="Arial"/>
              <a:cs typeface="Arial"/>
              <a:sym typeface="Arial"/>
            </a:endParaRPr>
          </a:p>
        </p:txBody>
      </p:sp>
      <p:sp>
        <p:nvSpPr>
          <p:cNvPr id="818" name="Google Shape;818;g2652c3dd1f4_0_3"/>
          <p:cNvSpPr txBox="1"/>
          <p:nvPr/>
        </p:nvSpPr>
        <p:spPr>
          <a:xfrm>
            <a:off x="4880320" y="3882731"/>
            <a:ext cx="2667900" cy="755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$390M Series F (June 2021) </a:t>
            </a:r>
            <a:endParaRPr b="1"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rPr b="1" i="1" lang="en" sz="1000" u="none" cap="none" strike="noStrike">
                <a:solidFill>
                  <a:srgbClr val="000000"/>
                </a:solidFill>
                <a:latin typeface="Arial"/>
                <a:ea typeface="Arial"/>
                <a:cs typeface="Arial"/>
                <a:sym typeface="Arial"/>
              </a:rPr>
              <a:t>Largest investment in Database history</a:t>
            </a:r>
            <a:endParaRPr b="1" i="1" sz="100" u="none" cap="none" strike="noStrike">
              <a:solidFill>
                <a:srgbClr val="000000"/>
              </a:solidFill>
              <a:latin typeface="Arial"/>
              <a:ea typeface="Arial"/>
              <a:cs typeface="Arial"/>
              <a:sym typeface="Arial"/>
            </a:endParaRPr>
          </a:p>
        </p:txBody>
      </p:sp>
      <p:cxnSp>
        <p:nvCxnSpPr>
          <p:cNvPr id="819" name="Google Shape;819;g2652c3dd1f4_0_3"/>
          <p:cNvCxnSpPr/>
          <p:nvPr/>
        </p:nvCxnSpPr>
        <p:spPr>
          <a:xfrm>
            <a:off x="8631537" y="2679894"/>
            <a:ext cx="235800" cy="0"/>
          </a:xfrm>
          <a:prstGeom prst="straightConnector1">
            <a:avLst/>
          </a:prstGeom>
          <a:noFill/>
          <a:ln cap="flat" cmpd="sng" w="9525">
            <a:solidFill>
              <a:srgbClr val="018BFF"/>
            </a:solidFill>
            <a:prstDash val="dot"/>
            <a:round/>
            <a:headEnd len="sm" w="sm" type="none"/>
            <a:tailEnd len="sm" w="sm" type="none"/>
          </a:ln>
        </p:spPr>
      </p:cxnSp>
      <p:sp>
        <p:nvSpPr>
          <p:cNvPr id="820" name="Google Shape;820;g2652c3dd1f4_0_3"/>
          <p:cNvSpPr txBox="1"/>
          <p:nvPr/>
        </p:nvSpPr>
        <p:spPr>
          <a:xfrm>
            <a:off x="5363000" y="1090950"/>
            <a:ext cx="2181600" cy="672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Graph market leader; 1000s of deployments around the globe</a:t>
            </a:r>
            <a:endParaRPr b="1" i="1" sz="200" u="none" cap="none" strike="noStrike">
              <a:solidFill>
                <a:srgbClr val="000000"/>
              </a:solidFill>
              <a:latin typeface="Arial"/>
              <a:ea typeface="Arial"/>
              <a:cs typeface="Arial"/>
              <a:sym typeface="Arial"/>
            </a:endParaRPr>
          </a:p>
        </p:txBody>
      </p:sp>
      <p:pic>
        <p:nvPicPr>
          <p:cNvPr id="821" name="Google Shape;821;g2652c3dd1f4_0_3"/>
          <p:cNvPicPr preferRelativeResize="0"/>
          <p:nvPr/>
        </p:nvPicPr>
        <p:blipFill rotWithShape="1">
          <a:blip r:embed="rId19">
            <a:alphaModFix/>
          </a:blip>
          <a:srcRect b="19651" l="23111" r="22863" t="0"/>
          <a:stretch/>
        </p:blipFill>
        <p:spPr>
          <a:xfrm>
            <a:off x="7135922" y="3762122"/>
            <a:ext cx="355724" cy="382312"/>
          </a:xfrm>
          <a:prstGeom prst="rect">
            <a:avLst/>
          </a:prstGeom>
          <a:noFill/>
          <a:ln cap="flat" cmpd="sng" w="9525">
            <a:solidFill>
              <a:srgbClr val="7F7F7F"/>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3"/>
          <p:cNvSpPr txBox="1"/>
          <p:nvPr>
            <p:ph type="title"/>
          </p:nvPr>
        </p:nvSpPr>
        <p:spPr>
          <a:xfrm>
            <a:off x="682650" y="1803750"/>
            <a:ext cx="7425300" cy="1536000"/>
          </a:xfrm>
          <a:prstGeom prst="rect">
            <a:avLst/>
          </a:prstGeom>
          <a:noFill/>
          <a:ln>
            <a:noFill/>
          </a:ln>
        </p:spPr>
        <p:txBody>
          <a:bodyPr anchorCtr="0" anchor="t" bIns="91425" lIns="0" spcFirstLastPara="1" rIns="91425" wrap="square" tIns="91425">
            <a:noAutofit/>
          </a:bodyPr>
          <a:lstStyle/>
          <a:p>
            <a:pPr indent="0" lvl="0" marL="0" rtl="0" algn="l">
              <a:lnSpc>
                <a:spcPct val="100000"/>
              </a:lnSpc>
              <a:spcBef>
                <a:spcPts val="0"/>
              </a:spcBef>
              <a:spcAft>
                <a:spcPts val="0"/>
              </a:spcAft>
              <a:buSzPts val="3600"/>
              <a:buNone/>
            </a:pPr>
            <a:r>
              <a:rPr lang="en" sz="4000"/>
              <a:t>What We Do </a:t>
            </a:r>
            <a:endParaRPr sz="4000"/>
          </a:p>
          <a:p>
            <a:pPr indent="0" lvl="0" marL="0" rtl="0" algn="l">
              <a:lnSpc>
                <a:spcPct val="100000"/>
              </a:lnSpc>
              <a:spcBef>
                <a:spcPts val="0"/>
              </a:spcBef>
              <a:spcAft>
                <a:spcPts val="0"/>
              </a:spcAft>
              <a:buSzPts val="3600"/>
              <a:buNone/>
            </a:pPr>
            <a:r>
              <a:rPr lang="en" sz="4000"/>
              <a:t> </a:t>
            </a:r>
            <a:br>
              <a:rPr lang="en" sz="4000"/>
            </a:br>
            <a:br>
              <a:rPr lang="en" sz="4000"/>
            </a:br>
            <a:endParaRPr sz="2000"/>
          </a:p>
        </p:txBody>
      </p:sp>
    </p:spTree>
  </p:cSld>
  <p:clrMapOvr>
    <a:masterClrMapping/>
  </p:clrMapOvr>
</p:sld>
</file>

<file path=ppt/theme/theme1.xml><?xml version="1.0" encoding="utf-8"?>
<a:theme xmlns:a="http://schemas.openxmlformats.org/drawingml/2006/main" xmlns:r="http://schemas.openxmlformats.org/officeDocument/2006/relationships" name="8_Neo4j ">
  <a:themeElements>
    <a:clrScheme name="Simple Light">
      <a:dk1>
        <a:srgbClr val="000000"/>
      </a:dk1>
      <a:lt1>
        <a:srgbClr val="FFFFFF"/>
      </a:lt1>
      <a:dk2>
        <a:srgbClr val="018BFF"/>
      </a:dk2>
      <a:lt2>
        <a:srgbClr val="F3F3F3"/>
      </a:lt2>
      <a:accent1>
        <a:srgbClr val="FFDE63"/>
      </a:accent1>
      <a:accent2>
        <a:srgbClr val="ED1253"/>
      </a:accent2>
      <a:accent3>
        <a:srgbClr val="55F9E2"/>
      </a:accent3>
      <a:accent4>
        <a:srgbClr val="0B0B66"/>
      </a:accent4>
      <a:accent5>
        <a:srgbClr val="79BFFA"/>
      </a:accent5>
      <a:accent6>
        <a:srgbClr val="FFB8C4"/>
      </a:accent6>
      <a:hlink>
        <a:srgbClr val="0B0B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_Neo4j ">
  <a:themeElements>
    <a:clrScheme name="Simple Light">
      <a:dk1>
        <a:srgbClr val="000000"/>
      </a:dk1>
      <a:lt1>
        <a:srgbClr val="FFFFFF"/>
      </a:lt1>
      <a:dk2>
        <a:srgbClr val="018BFF"/>
      </a:dk2>
      <a:lt2>
        <a:srgbClr val="F3F3F3"/>
      </a:lt2>
      <a:accent1>
        <a:srgbClr val="FFDE63"/>
      </a:accent1>
      <a:accent2>
        <a:srgbClr val="ED1253"/>
      </a:accent2>
      <a:accent3>
        <a:srgbClr val="55F9E2"/>
      </a:accent3>
      <a:accent4>
        <a:srgbClr val="0B0B66"/>
      </a:accent4>
      <a:accent5>
        <a:srgbClr val="79BFFA"/>
      </a:accent5>
      <a:accent6>
        <a:srgbClr val="FFB8C4"/>
      </a:accent6>
      <a:hlink>
        <a:srgbClr val="0B0B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Neo4j ">
  <a:themeElements>
    <a:clrScheme name="Simple Light">
      <a:dk1>
        <a:srgbClr val="000000"/>
      </a:dk1>
      <a:lt1>
        <a:srgbClr val="FFFFFF"/>
      </a:lt1>
      <a:dk2>
        <a:srgbClr val="018BFF"/>
      </a:dk2>
      <a:lt2>
        <a:srgbClr val="F3F3F3"/>
      </a:lt2>
      <a:accent1>
        <a:srgbClr val="FFDE63"/>
      </a:accent1>
      <a:accent2>
        <a:srgbClr val="ED1253"/>
      </a:accent2>
      <a:accent3>
        <a:srgbClr val="55F9E2"/>
      </a:accent3>
      <a:accent4>
        <a:srgbClr val="0B0B66"/>
      </a:accent4>
      <a:accent5>
        <a:srgbClr val="79BFFA"/>
      </a:accent5>
      <a:accent6>
        <a:srgbClr val="FFB8C4"/>
      </a:accent6>
      <a:hlink>
        <a:srgbClr val="0B0B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Neo4j ">
  <a:themeElements>
    <a:clrScheme name="Simple Light">
      <a:dk1>
        <a:srgbClr val="000000"/>
      </a:dk1>
      <a:lt1>
        <a:srgbClr val="FFFFFF"/>
      </a:lt1>
      <a:dk2>
        <a:srgbClr val="018BFF"/>
      </a:dk2>
      <a:lt2>
        <a:srgbClr val="F3F3F3"/>
      </a:lt2>
      <a:accent1>
        <a:srgbClr val="FFDE63"/>
      </a:accent1>
      <a:accent2>
        <a:srgbClr val="ED1253"/>
      </a:accent2>
      <a:accent3>
        <a:srgbClr val="55F9E2"/>
      </a:accent3>
      <a:accent4>
        <a:srgbClr val="0B0B66"/>
      </a:accent4>
      <a:accent5>
        <a:srgbClr val="79BFFA"/>
      </a:accent5>
      <a:accent6>
        <a:srgbClr val="FFB8C4"/>
      </a:accent6>
      <a:hlink>
        <a:srgbClr val="0B0B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Ezekiel Teddy Ng</dc:creator>
</cp:coreProperties>
</file>